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1"/>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1"/>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1"/>
          </a:solidFill>
        </a:fill>
      </a:tcStyle>
    </a:firstRow>
  </a:tblStyle>
  <a:tblStyle styleId="{C7B018BB-80A7-4F77-B60F-C8B233D01FF8}"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F7D0CA"/>
          </a:solidFill>
        </a:fill>
      </a:tcStyle>
    </a:wholeTbl>
    <a:band2H>
      <a:tcTxStyle b="def" i="def"/>
      <a:tcStyle>
        <a:tcBdr/>
        <a:fill>
          <a:solidFill>
            <a:srgbClr val="FBE9E6"/>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3"/>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3"/>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3"/>
          </a:solidFill>
        </a:fill>
      </a:tcStyle>
    </a:firstRow>
  </a:tblStyle>
  <a:tblStyle styleId="{EEE7283C-3CF3-47DC-8721-378D4A62B228}"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FFE6DF"/>
          </a:solidFill>
        </a:fill>
      </a:tcStyle>
    </a:wholeTbl>
    <a:band2H>
      <a:tcTxStyle b="def" i="def"/>
      <a:tcStyle>
        <a:tcBdr/>
        <a:fill>
          <a:solidFill>
            <a:srgbClr val="FFF3F0"/>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6"/>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6"/>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chemeClr val="accent6"/>
          </a:solidFill>
        </a:fill>
      </a:tcStyle>
    </a:firstRow>
  </a:tblStyle>
  <a:tblStyle styleId="{CF821DB8-F4EB-4A41-A1BA-3FCAFE7338EE}" styleName="">
    <a:tblBg/>
    <a:wholeTbl>
      <a:tcTxStyle b="off" i="off">
        <a:fontRef idx="major">
          <a:srgbClr val="E9EDEE"/>
        </a:fontRef>
        <a:srgbClr val="E9ED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BFCFC"/>
          </a:solidFill>
        </a:fill>
      </a:tcStyle>
    </a:wholeTbl>
    <a:band2H>
      <a:tcTxStyle b="def" i="def"/>
      <a:tcStyle>
        <a:tcBdr/>
        <a:fill>
          <a:solidFill>
            <a:srgbClr val="E9EDEE"/>
          </a:solidFill>
        </a:fill>
      </a:tcStyle>
    </a:band2H>
    <a:firstCol>
      <a:tcTxStyle b="on" i="off">
        <a:fontRef idx="major">
          <a:srgbClr val="E9EDEE"/>
        </a:fontRef>
        <a:srgbClr val="E9ED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E9EDEE"/>
        </a:fontRef>
        <a:srgbClr val="E9EDEE"/>
      </a:tcTxStyle>
      <a:tcStyle>
        <a:tcBdr>
          <a:left>
            <a:ln w="12700" cap="flat">
              <a:noFill/>
              <a:miter lim="400000"/>
            </a:ln>
          </a:left>
          <a:right>
            <a:ln w="12700" cap="flat">
              <a:noFill/>
              <a:miter lim="400000"/>
            </a:ln>
          </a:right>
          <a:top>
            <a:ln w="50800" cap="flat">
              <a:solidFill>
                <a:srgbClr val="E9EDEE"/>
              </a:solidFill>
              <a:prstDash val="solid"/>
              <a:round/>
            </a:ln>
          </a:top>
          <a:bottom>
            <a:ln w="25400" cap="flat">
              <a:solidFill>
                <a:srgbClr val="E9EDEE"/>
              </a:solidFill>
              <a:prstDash val="solid"/>
              <a:round/>
            </a:ln>
          </a:bottom>
          <a:insideH>
            <a:ln w="12700" cap="flat">
              <a:noFill/>
              <a:miter lim="400000"/>
            </a:ln>
          </a:insideH>
          <a:insideV>
            <a:ln w="12700" cap="flat">
              <a:noFill/>
              <a:miter lim="400000"/>
            </a:ln>
          </a:insideV>
        </a:tcBdr>
        <a:fill>
          <a:solidFill>
            <a:srgbClr val="E9EDEE"/>
          </a:solidFill>
        </a:fill>
      </a:tcStyle>
    </a:lastRow>
    <a:firstRow>
      <a:tcTxStyle b="on" i="off">
        <a:fontRef idx="major">
          <a:srgbClr val="E9EDEE"/>
        </a:fontRef>
        <a:srgbClr val="E9EDEE"/>
      </a:tcTxStyle>
      <a:tcStyle>
        <a:tcBdr>
          <a:left>
            <a:ln w="12700" cap="flat">
              <a:noFill/>
              <a:miter lim="400000"/>
            </a:ln>
          </a:left>
          <a:right>
            <a:ln w="12700" cap="flat">
              <a:noFill/>
              <a:miter lim="400000"/>
            </a:ln>
          </a:right>
          <a:top>
            <a:ln w="25400" cap="flat">
              <a:solidFill>
                <a:srgbClr val="E9EDEE"/>
              </a:solidFill>
              <a:prstDash val="solid"/>
              <a:round/>
            </a:ln>
          </a:top>
          <a:bottom>
            <a:ln w="25400" cap="flat">
              <a:solidFill>
                <a:srgbClr val="E9ED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F6F8F8"/>
          </a:solidFill>
        </a:fill>
      </a:tcStyle>
    </a:wholeTbl>
    <a:band2H>
      <a:tcTxStyle b="def" i="def"/>
      <a:tcStyle>
        <a:tcBdr/>
        <a:fill>
          <a:solidFill>
            <a:srgbClr val="FBFCFC"/>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381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solid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381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solidFill>
        </a:fill>
      </a:tcStyle>
    </a:firstRow>
  </a:tblStyle>
  <a:tblStyle styleId="{2708684C-4D16-4618-839F-0558EEFCDFE6}" styleName="">
    <a:tblBg/>
    <a:wholeTbl>
      <a:tcTxStyle b="off"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alpha val="20000"/>
            </a:srgbClr>
          </a:solidFill>
        </a:fill>
      </a:tcStyle>
    </a:wholeTbl>
    <a:band2H>
      <a:tcTxStyle b="def" i="def"/>
      <a:tcStyle>
        <a:tcBdr/>
        <a:fill>
          <a:solidFill>
            <a:srgbClr val="FFFFFF"/>
          </a:solidFill>
        </a:fill>
      </a:tcStyle>
    </a:band2H>
    <a:firstCol>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solidFill>
            <a:srgbClr val="E9EDEE">
              <a:alpha val="20000"/>
            </a:srgbClr>
          </a:solidFill>
        </a:fill>
      </a:tcStyle>
    </a:firstCol>
    <a:la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50800" cap="flat">
              <a:solidFill>
                <a:srgbClr val="E9EDEE"/>
              </a:solidFill>
              <a:prstDash val="solid"/>
              <a:round/>
            </a:ln>
          </a:top>
          <a:bottom>
            <a:ln w="127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noFill/>
        </a:fill>
      </a:tcStyle>
    </a:lastRow>
    <a:firstRow>
      <a:tcTxStyle b="on" i="off">
        <a:fontRef idx="major">
          <a:srgbClr val="E9EDEE"/>
        </a:fontRef>
        <a:srgbClr val="E9EDEE"/>
      </a:tcTxStyle>
      <a:tcStyle>
        <a:tcBdr>
          <a:left>
            <a:ln w="12700" cap="flat">
              <a:solidFill>
                <a:srgbClr val="E9EDEE"/>
              </a:solidFill>
              <a:prstDash val="solid"/>
              <a:round/>
            </a:ln>
          </a:left>
          <a:right>
            <a:ln w="12700" cap="flat">
              <a:solidFill>
                <a:srgbClr val="E9EDEE"/>
              </a:solidFill>
              <a:prstDash val="solid"/>
              <a:round/>
            </a:ln>
          </a:right>
          <a:top>
            <a:ln w="12700" cap="flat">
              <a:solidFill>
                <a:srgbClr val="E9EDEE"/>
              </a:solidFill>
              <a:prstDash val="solid"/>
              <a:round/>
            </a:ln>
          </a:top>
          <a:bottom>
            <a:ln w="25400" cap="flat">
              <a:solidFill>
                <a:srgbClr val="E9EDEE"/>
              </a:solidFill>
              <a:prstDash val="solid"/>
              <a:round/>
            </a:ln>
          </a:bottom>
          <a:insideH>
            <a:ln w="12700" cap="flat">
              <a:solidFill>
                <a:srgbClr val="E9EDEE"/>
              </a:solidFill>
              <a:prstDash val="solid"/>
              <a:round/>
            </a:ln>
          </a:insideH>
          <a:insideV>
            <a:ln w="12700" cap="flat">
              <a:solidFill>
                <a:srgbClr val="E9EDE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5" name="Shape 255"/>
          <p:cNvSpPr/>
          <p:nvPr>
            <p:ph type="sldImg"/>
          </p:nvPr>
        </p:nvSpPr>
        <p:spPr>
          <a:xfrm>
            <a:off x="1143000" y="685800"/>
            <a:ext cx="4572000" cy="3429000"/>
          </a:xfrm>
          <a:prstGeom prst="rect">
            <a:avLst/>
          </a:prstGeom>
        </p:spPr>
        <p:txBody>
          <a:bodyPr/>
          <a:lstStyle/>
          <a:p>
            <a:pPr/>
          </a:p>
        </p:txBody>
      </p:sp>
      <p:sp>
        <p:nvSpPr>
          <p:cNvPr id="256" name="Shape 2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Buongiorno a tutti, sono Jerin George Mathew e faccio parte del gruppo Bug Data con Luca Pasquini. Vi parlerò del progetto che abbiamo svolto che prende il nome di Hazelnutella.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Come detto i dati vengono salvati su Influx DB che fa parte della categoria dei time series database, ovvero una tipologia di database ottimizzata per gestire dati che sono associati ad un timestamp, come ad esempio le transazioni finanziarie o la quantità di CPU e RAM di un server. I dati in particolare vengono salvati in due tabelle (che prendono il nome di measurement), una per le stazioni ed una per i nodi (dove i nodi vengono distinti a mezzo di una particolare colonna, che prende il nome di tag)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Infine i dati salvati su InfluxDB vengono visualizzati su Grafana. Si tratta di uno strumento di visualizzazione che è accessibile tramite browser che può leggere dati da diverse sorgenti, come MySQL, Postgres e abbiamo usato Grafana per realizzare una dashboard su cui visualizzare i dati memorizzati su InfluxDB</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Questa è una porzione della dashboard che mostra la quantità d’acqua rilevata dai vari sensori, riportando anche i valori massimi e minimi registrati oltre al valore corrente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Un possibile sviluppo futuro sta nel confrontare le prestazioni di InfluxDB con altre tipologie di database, come ad esempio MongoDB che veniva suggerito di usare nel progetto PANTHEON ed un ulteriore sviluppo futuro consiste nel modificare lo strato che si occupa di processare i dati utilizzando Apache Beam, che consente di definire dei job che possono poi essere eseguiti su diversi runtime, come ad esempio Spark, Flink e Google Cloud Platform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Io ho concluso, grazie per l’attenzione.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Passiamo quindi al progetto PANTHEON. Si tratta di un progetto finanziato dall’Unione Europea, che ha come obiettivo quello di realizzare un sistema di gestione dei noccioleti composto da diversi elementi, quali robot e sensori, i quali acquisiscono dati (alla risoluzione della singola pianta) per poi trasmetterli ad una unità centrale che processa i dati ricevuti al fine di monitorare la salute del noccioleto e suggerire e attuare attività agricole quali l’irrigazione e l’applicazione dei pesticidi.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Passiamo ora a quelli che erano gli obiettivi del nostro progetto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Il nostro obiettivo consiste nel realizzare un sistema di monitoraggio dei dati raccolti dai sensori. Questo è giustificato dal fatto che spesso gli agronomi considerano solo un campione delle piante a disposizione nel decidere se attuare o meno una certa pratica agricola ed avere una visione d’insieme del noccioleto potrebbe supportare l’agronomo nelle sue decisioni.</a:t>
            </a:r>
          </a:p>
          <a:p>
            <a:pPr/>
          </a:p>
          <a:p>
            <a:pPr/>
            <a:r>
              <a:t>I dati a disposizione consistono in due file csv, uno che contiene dati provenienti da una stazione meteo, che colleziona dati quali temperatura, umidità, velocità del vento ed un secondo file che contiene dati raccolti da sensori che rilevano la temperatura del suolo e la quantità d’acqua presente nel suolo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Quindi passiamo ora all’architettura del sistema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Il sistema è stato realizzato come un insieme di container Docker grazie a docker-compose, uno strumento di composizione dei contenitori, ovvero un strumento che consente di realizzare applicazioni composte da più contenitori. Il sistema è quindi composto da una serie di sensori (che in realtà corrispondono ai file csv a disposizione), uno strato che si occupa di collezionare questi messaggi, il messagging layer, realizzato in Kafka, uno strato che si occupa di processare poi i dati, realizzato in Spark, un blocco che si occupa di salvare i dati processati da Spark, usando InfluxDB e infine uno strato per visualizzare i dati, realizzato usando Grafana. Vedremo ora un po più in dettaglio i vari blocchi</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Come detto in precedenza abbiamo a nostra disposizione due file csv, che contengono i dati di una stazione meteo e 9 sensori. Quindi abbiamo simulato uno stream di dati con uno script Python che legge i file csv e li trasmette a Kafka a intervalli di tempo regolari di 1 secondo. La comunicazione tra lo script e Kafka avviene a mezzo della libreria kafka-python che è un client Kafka per Python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I dati trasmessi attraverso lo script Python giungono quindi a Kafka. In particolare i messaggi vengono trasmessi su 10 topic distinti, uno per la stazione meteo e gli altri 9 relativi ai 9 sensori di cui abbiamo i dati. I topic che abbiamo configurato hanno un fattore di replicazione pari ad uno (ai soli fini di test) e un fattore di partizionamento unitario (per mantenere l’ordine con cui sono stati ricevuti i dati).</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A questo punto si passa a processare i dati usando Spark streaming. In particolare preleviamo da Kafka i messaggi ricevuti usando la libreria Spark-streaming-kafka ed elaboriamo i dati a blocchi di 10 secondi. In particolare calcoliamo il valore medio dei dati a disposizione e ulteriori indici come ad esempio l’escursione termica. I dati vengono poi salvati su InfluxDB grazie alla libreria influx per python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slide" Target="../slides/slide16.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slide" Target="../slides/slide16.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6.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Titolo Testo"/>
          <p:cNvSpPr txBox="1"/>
          <p:nvPr>
            <p:ph type="title"/>
          </p:nvPr>
        </p:nvSpPr>
        <p:spPr>
          <a:prstGeom prst="rect">
            <a:avLst/>
          </a:prstGeom>
        </p:spPr>
        <p:txBody>
          <a:bodyPr/>
          <a:lstStyle/>
          <a:p>
            <a:pPr/>
            <a:r>
              <a:t>Titolo Testo</a:t>
            </a:r>
          </a:p>
        </p:txBody>
      </p:sp>
      <p:sp>
        <p:nvSpPr>
          <p:cNvPr id="13" name="Corpo livello uno…"/>
          <p:cNvSpPr txBox="1"/>
          <p:nvPr>
            <p:ph type="body" sz="quarter"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bg>
      <p:bgPr>
        <a:solidFill>
          <a:schemeClr val="accent3"/>
        </a:solidFill>
      </p:bgPr>
    </p:bg>
    <p:spTree>
      <p:nvGrpSpPr>
        <p:cNvPr id="1" name=""/>
        <p:cNvGrpSpPr/>
        <p:nvPr/>
      </p:nvGrpSpPr>
      <p:grpSpPr>
        <a:xfrm>
          <a:off x="0" y="0"/>
          <a:ext cx="0" cy="0"/>
          <a:chOff x="0" y="0"/>
          <a:chExt cx="0" cy="0"/>
        </a:xfrm>
      </p:grpSpPr>
      <p:grpSp>
        <p:nvGrpSpPr>
          <p:cNvPr id="139" name="Google Shape;110;p11"/>
          <p:cNvGrpSpPr/>
          <p:nvPr/>
        </p:nvGrpSpPr>
        <p:grpSpPr>
          <a:xfrm>
            <a:off x="830389" y="4169127"/>
            <a:ext cx="745769" cy="45831"/>
            <a:chOff x="-1" y="-1"/>
            <a:chExt cx="745768" cy="45830"/>
          </a:xfrm>
        </p:grpSpPr>
        <p:sp>
          <p:nvSpPr>
            <p:cNvPr id="137" name="Google Shape;111;p11"/>
            <p:cNvSpPr/>
            <p:nvPr/>
          </p:nvSpPr>
          <p:spPr>
            <a:xfrm rot="16200000">
              <a:off x="536421" y="-163518"/>
              <a:ext cx="45831" cy="372864"/>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38" name="Google Shape;112;p11"/>
            <p:cNvSpPr/>
            <p:nvPr/>
          </p:nvSpPr>
          <p:spPr>
            <a:xfrm rot="16200000">
              <a:off x="165090" y="-165094"/>
              <a:ext cx="45831" cy="376016"/>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40" name="Titolo Testo"/>
          <p:cNvSpPr txBox="1"/>
          <p:nvPr>
            <p:ph type="title"/>
          </p:nvPr>
        </p:nvSpPr>
        <p:spPr>
          <a:xfrm>
            <a:off x="729450" y="864298"/>
            <a:ext cx="7021201" cy="2985002"/>
          </a:xfrm>
          <a:prstGeom prst="rect">
            <a:avLst/>
          </a:prstGeom>
        </p:spPr>
        <p:txBody>
          <a:bodyPr anchor="ctr"/>
          <a:lstStyle>
            <a:lvl1pPr>
              <a:defRPr sz="3600"/>
            </a:lvl1pPr>
          </a:lstStyle>
          <a:p>
            <a:pPr/>
            <a:r>
              <a:t>Titolo Testo</a:t>
            </a:r>
          </a:p>
        </p:txBody>
      </p:sp>
      <p:sp>
        <p:nvSpPr>
          <p:cNvPr id="141" name="Google Shape;115;p11">
            <a:hlinkClick r:id="rId2" invalidUrl="" action="ppaction://hlinksldjump" tgtFrame="" tooltip="" history="1" highlightClick="0" endSnd="0"/>
          </p:cNvPr>
          <p:cNvSpPr/>
          <p:nvPr/>
        </p:nvSpPr>
        <p:spPr>
          <a:xfrm>
            <a:off x="8280450" y="0"/>
            <a:ext cx="863403" cy="454200"/>
          </a:xfrm>
          <a:prstGeom prst="rect">
            <a:avLst/>
          </a:prstGeom>
          <a:solidFill>
            <a:schemeClr val="accent3"/>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42" name="Google Shape;116;p11">
            <a:hlinkClick r:id="rId2" invalidUrl="" action="ppaction://hlinksldjump" tgtFrame="" tooltip="" history="1" highlightClick="0" endSnd="0"/>
          </p:cNvPr>
          <p:cNvSpPr/>
          <p:nvPr/>
        </p:nvSpPr>
        <p:spPr>
          <a:xfrm>
            <a:off x="8598816" y="216348"/>
            <a:ext cx="216303" cy="4"/>
          </a:xfrm>
          <a:prstGeom prst="line">
            <a:avLst/>
          </a:prstGeom>
          <a:ln>
            <a:solidFill>
              <a:srgbClr val="E9EDEE"/>
            </a:solidFill>
          </a:ln>
        </p:spPr>
        <p:txBody>
          <a:bodyPr lIns="45718" tIns="45718" rIns="45718" bIns="45718"/>
          <a:lstStyle/>
          <a:p>
            <a:pPr/>
          </a:p>
        </p:txBody>
      </p:sp>
      <p:sp>
        <p:nvSpPr>
          <p:cNvPr id="143" name="Google Shape;117;p11">
            <a:hlinkClick r:id="rId2" invalidUrl="" action="ppaction://hlinksldjump" tgtFrame="" tooltip="" history="1" highlightClick="0" endSnd="0"/>
          </p:cNvPr>
          <p:cNvSpPr/>
          <p:nvPr/>
        </p:nvSpPr>
        <p:spPr>
          <a:xfrm>
            <a:off x="8598816" y="250137"/>
            <a:ext cx="216303" cy="4"/>
          </a:xfrm>
          <a:prstGeom prst="line">
            <a:avLst/>
          </a:prstGeom>
          <a:ln>
            <a:solidFill>
              <a:srgbClr val="E9EDEE"/>
            </a:solidFill>
          </a:ln>
        </p:spPr>
        <p:txBody>
          <a:bodyPr lIns="45718" tIns="45718" rIns="45718" bIns="45718"/>
          <a:lstStyle/>
          <a:p>
            <a:pPr/>
          </a:p>
        </p:txBody>
      </p:sp>
      <p:sp>
        <p:nvSpPr>
          <p:cNvPr id="144" name="Google Shape;118;p11">
            <a:hlinkClick r:id="rId2" invalidUrl="" action="ppaction://hlinksldjump" tgtFrame="" tooltip="" history="1" highlightClick="0" endSnd="0"/>
          </p:cNvPr>
          <p:cNvSpPr/>
          <p:nvPr/>
        </p:nvSpPr>
        <p:spPr>
          <a:xfrm>
            <a:off x="8598816" y="283923"/>
            <a:ext cx="216303" cy="4"/>
          </a:xfrm>
          <a:prstGeom prst="line">
            <a:avLst/>
          </a:prstGeom>
          <a:ln>
            <a:solidFill>
              <a:srgbClr val="E9EDEE"/>
            </a:solidFill>
          </a:ln>
        </p:spPr>
        <p:txBody>
          <a:bodyPr lIns="45718" tIns="45718" rIns="45718" bIns="45718"/>
          <a:lstStyle/>
          <a:p>
            <a:pPr/>
          </a:p>
        </p:txBody>
      </p:sp>
      <p:sp>
        <p:nvSpPr>
          <p:cNvPr id="14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bg>
      <p:bgPr>
        <a:solidFill>
          <a:srgbClr val="FFFFFF"/>
        </a:solidFill>
      </p:bgPr>
    </p:bg>
    <p:spTree>
      <p:nvGrpSpPr>
        <p:cNvPr id="1" name=""/>
        <p:cNvGrpSpPr/>
        <p:nvPr/>
      </p:nvGrpSpPr>
      <p:grpSpPr>
        <a:xfrm>
          <a:off x="0" y="0"/>
          <a:ext cx="0" cy="0"/>
          <a:chOff x="0" y="0"/>
          <a:chExt cx="0" cy="0"/>
        </a:xfrm>
      </p:grpSpPr>
      <p:sp>
        <p:nvSpPr>
          <p:cNvPr id="152" name="Google Shape;120;p12"/>
          <p:cNvSpPr/>
          <p:nvPr/>
        </p:nvSpPr>
        <p:spPr>
          <a:xfrm>
            <a:off x="0" y="-2"/>
            <a:ext cx="6515100" cy="5143505"/>
          </a:xfrm>
          <a:prstGeom prst="rect">
            <a:avLst/>
          </a:prstGeom>
          <a:solidFill>
            <a:srgbClr val="FFFFFF"/>
          </a:solidFill>
          <a:ln w="12700">
            <a:miter lim="400000"/>
          </a:ln>
        </p:spPr>
        <p:txBody>
          <a:bodyPr lIns="0" tIns="0" rIns="0" bIns="0" anchor="ctr"/>
          <a:lstStyle/>
          <a:p>
            <a:pPr>
              <a:defRPr>
                <a:solidFill>
                  <a:srgbClr val="1A9988"/>
                </a:solidFill>
                <a:latin typeface="+mn-lt"/>
                <a:ea typeface="+mn-ea"/>
                <a:cs typeface="+mn-cs"/>
                <a:sym typeface="Arial"/>
              </a:defRPr>
            </a:pPr>
          </a:p>
        </p:txBody>
      </p:sp>
      <p:grpSp>
        <p:nvGrpSpPr>
          <p:cNvPr id="155" name="Google Shape;121;p12"/>
          <p:cNvGrpSpPr/>
          <p:nvPr/>
        </p:nvGrpSpPr>
        <p:grpSpPr>
          <a:xfrm>
            <a:off x="830389" y="1191253"/>
            <a:ext cx="745769" cy="45831"/>
            <a:chOff x="-1" y="-1"/>
            <a:chExt cx="745768" cy="45830"/>
          </a:xfrm>
        </p:grpSpPr>
        <p:sp>
          <p:nvSpPr>
            <p:cNvPr id="153" name="Google Shape;122;p12"/>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54" name="Google Shape;123;p12"/>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56"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57" name="Corpo livello uno…"/>
          <p:cNvSpPr txBox="1"/>
          <p:nvPr>
            <p:ph type="body" sz="quarter" idx="1"/>
          </p:nvPr>
        </p:nvSpPr>
        <p:spPr>
          <a:xfrm>
            <a:off x="724949" y="3161525"/>
            <a:ext cx="3300904" cy="759003"/>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58" name="Google Shape;120;p12"/>
          <p:cNvSpPr/>
          <p:nvPr/>
        </p:nvSpPr>
        <p:spPr>
          <a:xfrm>
            <a:off x="6512717" y="0"/>
            <a:ext cx="2620661"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n-lt"/>
                <a:ea typeface="+mn-ea"/>
                <a:cs typeface="+mn-cs"/>
                <a:sym typeface="Arial"/>
              </a:defRPr>
            </a:pPr>
          </a:p>
        </p:txBody>
      </p:sp>
      <p:sp>
        <p:nvSpPr>
          <p:cNvPr id="15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_2">
    <p:bg>
      <p:bgPr>
        <a:solidFill>
          <a:srgbClr val="FFFFFF"/>
        </a:solidFill>
      </p:bgPr>
    </p:bg>
    <p:spTree>
      <p:nvGrpSpPr>
        <p:cNvPr id="1" name=""/>
        <p:cNvGrpSpPr/>
        <p:nvPr/>
      </p:nvGrpSpPr>
      <p:grpSpPr>
        <a:xfrm>
          <a:off x="0" y="0"/>
          <a:ext cx="0" cy="0"/>
          <a:chOff x="0" y="0"/>
          <a:chExt cx="0" cy="0"/>
        </a:xfrm>
      </p:grpSpPr>
      <p:sp>
        <p:nvSpPr>
          <p:cNvPr id="166" name="Google Shape;120;p12"/>
          <p:cNvSpPr/>
          <p:nvPr/>
        </p:nvSpPr>
        <p:spPr>
          <a:xfrm>
            <a:off x="-3" y="-2"/>
            <a:ext cx="3237406" cy="5143505"/>
          </a:xfrm>
          <a:prstGeom prst="rect">
            <a:avLst/>
          </a:prstGeom>
          <a:solidFill>
            <a:srgbClr val="FFFFFF"/>
          </a:solidFill>
          <a:ln w="12700">
            <a:miter lim="400000"/>
          </a:ln>
        </p:spPr>
        <p:txBody>
          <a:bodyPr lIns="0" tIns="0" rIns="0" bIns="0" anchor="ctr"/>
          <a:lstStyle/>
          <a:p>
            <a:pPr>
              <a:defRPr>
                <a:solidFill>
                  <a:srgbClr val="1A9988"/>
                </a:solidFill>
                <a:latin typeface="+mn-lt"/>
                <a:ea typeface="+mn-ea"/>
                <a:cs typeface="+mn-cs"/>
                <a:sym typeface="Arial"/>
              </a:defRPr>
            </a:pPr>
          </a:p>
        </p:txBody>
      </p:sp>
      <p:grpSp>
        <p:nvGrpSpPr>
          <p:cNvPr id="169" name="Google Shape;121;p12"/>
          <p:cNvGrpSpPr/>
          <p:nvPr/>
        </p:nvGrpSpPr>
        <p:grpSpPr>
          <a:xfrm>
            <a:off x="830389" y="1191253"/>
            <a:ext cx="745769" cy="45831"/>
            <a:chOff x="-1" y="-1"/>
            <a:chExt cx="745768" cy="45830"/>
          </a:xfrm>
        </p:grpSpPr>
        <p:sp>
          <p:nvSpPr>
            <p:cNvPr id="167" name="Google Shape;122;p12"/>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68" name="Google Shape;123;p12"/>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70"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71" name="Corpo livello uno…"/>
          <p:cNvSpPr txBox="1"/>
          <p:nvPr>
            <p:ph type="body" sz="quarter" idx="1"/>
          </p:nvPr>
        </p:nvSpPr>
        <p:spPr>
          <a:xfrm>
            <a:off x="724949" y="3161525"/>
            <a:ext cx="3300904" cy="759003"/>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72" name="Google Shape;120;p12"/>
          <p:cNvSpPr/>
          <p:nvPr/>
        </p:nvSpPr>
        <p:spPr>
          <a:xfrm>
            <a:off x="3238499" y="0"/>
            <a:ext cx="5923255"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n-lt"/>
                <a:ea typeface="+mn-ea"/>
                <a:cs typeface="+mn-cs"/>
                <a:sym typeface="Arial"/>
              </a:defRPr>
            </a:pPr>
          </a:p>
        </p:txBody>
      </p:sp>
      <p:sp>
        <p:nvSpPr>
          <p:cNvPr id="17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_3">
    <p:bg>
      <p:bgPr>
        <a:solidFill>
          <a:srgbClr val="FFFFFF"/>
        </a:solidFill>
      </p:bgPr>
    </p:bg>
    <p:spTree>
      <p:nvGrpSpPr>
        <p:cNvPr id="1" name=""/>
        <p:cNvGrpSpPr/>
        <p:nvPr/>
      </p:nvGrpSpPr>
      <p:grpSpPr>
        <a:xfrm>
          <a:off x="0" y="0"/>
          <a:ext cx="0" cy="0"/>
          <a:chOff x="0" y="0"/>
          <a:chExt cx="0" cy="0"/>
        </a:xfrm>
      </p:grpSpPr>
      <p:sp>
        <p:nvSpPr>
          <p:cNvPr id="180" name="Google Shape;120;p12"/>
          <p:cNvSpPr/>
          <p:nvPr/>
        </p:nvSpPr>
        <p:spPr>
          <a:xfrm>
            <a:off x="-3" y="-2"/>
            <a:ext cx="4572005" cy="5143505"/>
          </a:xfrm>
          <a:prstGeom prst="rect">
            <a:avLst/>
          </a:prstGeom>
          <a:solidFill>
            <a:srgbClr val="FFFFFF"/>
          </a:solidFill>
          <a:ln w="12700">
            <a:miter lim="400000"/>
          </a:ln>
        </p:spPr>
        <p:txBody>
          <a:bodyPr lIns="0" tIns="0" rIns="0" bIns="0" anchor="ctr"/>
          <a:lstStyle/>
          <a:p>
            <a:pPr>
              <a:defRPr>
                <a:solidFill>
                  <a:srgbClr val="1A9988"/>
                </a:solidFill>
                <a:latin typeface="+mn-lt"/>
                <a:ea typeface="+mn-ea"/>
                <a:cs typeface="+mn-cs"/>
                <a:sym typeface="Arial"/>
              </a:defRPr>
            </a:pPr>
          </a:p>
        </p:txBody>
      </p:sp>
      <p:grpSp>
        <p:nvGrpSpPr>
          <p:cNvPr id="183" name="Google Shape;121;p12"/>
          <p:cNvGrpSpPr/>
          <p:nvPr/>
        </p:nvGrpSpPr>
        <p:grpSpPr>
          <a:xfrm>
            <a:off x="830389" y="1191253"/>
            <a:ext cx="745769" cy="45831"/>
            <a:chOff x="-1" y="-1"/>
            <a:chExt cx="745768" cy="45830"/>
          </a:xfrm>
        </p:grpSpPr>
        <p:sp>
          <p:nvSpPr>
            <p:cNvPr id="181" name="Google Shape;122;p12"/>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82" name="Google Shape;123;p12"/>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84" name="Titolo Testo"/>
          <p:cNvSpPr txBox="1"/>
          <p:nvPr>
            <p:ph type="title"/>
          </p:nvPr>
        </p:nvSpPr>
        <p:spPr>
          <a:xfrm>
            <a:off x="730000" y="1318650"/>
            <a:ext cx="3300901" cy="1687200"/>
          </a:xfrm>
          <a:prstGeom prst="rect">
            <a:avLst/>
          </a:prstGeom>
        </p:spPr>
        <p:txBody>
          <a:bodyPr/>
          <a:lstStyle>
            <a:lvl1pPr>
              <a:defRPr sz="2600">
                <a:solidFill>
                  <a:srgbClr val="1A1A1A"/>
                </a:solidFill>
              </a:defRPr>
            </a:lvl1pPr>
          </a:lstStyle>
          <a:p>
            <a:pPr/>
            <a:r>
              <a:t>Titolo Testo</a:t>
            </a:r>
          </a:p>
        </p:txBody>
      </p:sp>
      <p:sp>
        <p:nvSpPr>
          <p:cNvPr id="185" name="Corpo livello uno…"/>
          <p:cNvSpPr txBox="1"/>
          <p:nvPr>
            <p:ph type="body" sz="quarter" idx="1"/>
          </p:nvPr>
        </p:nvSpPr>
        <p:spPr>
          <a:xfrm>
            <a:off x="724949" y="3161525"/>
            <a:ext cx="3300904" cy="759003"/>
          </a:xfrm>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186" name="Google Shape;120;p12"/>
          <p:cNvSpPr/>
          <p:nvPr/>
        </p:nvSpPr>
        <p:spPr>
          <a:xfrm>
            <a:off x="4571999" y="0"/>
            <a:ext cx="5868486" cy="5143500"/>
          </a:xfrm>
          <a:prstGeom prst="rect">
            <a:avLst/>
          </a:prstGeom>
          <a:solidFill>
            <a:schemeClr val="accent4">
              <a:satOff val="-57823"/>
              <a:lumOff val="-16352"/>
              <a:alpha val="14555"/>
            </a:schemeClr>
          </a:solidFill>
          <a:ln w="12700">
            <a:miter lim="400000"/>
          </a:ln>
        </p:spPr>
        <p:txBody>
          <a:bodyPr lIns="0" tIns="0" rIns="0" bIns="0" anchor="ctr"/>
          <a:lstStyle/>
          <a:p>
            <a:pPr>
              <a:defRPr>
                <a:solidFill>
                  <a:srgbClr val="1A9988"/>
                </a:solidFill>
                <a:latin typeface="+mn-lt"/>
                <a:ea typeface="+mn-ea"/>
                <a:cs typeface="+mn-cs"/>
                <a:sym typeface="Arial"/>
              </a:defRPr>
            </a:pPr>
          </a:p>
        </p:txBody>
      </p:sp>
      <p:sp>
        <p:nvSpPr>
          <p:cNvPr id="18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bg>
      <p:bgPr>
        <a:solidFill>
          <a:srgbClr val="FFFFFF"/>
        </a:solidFill>
      </p:bgPr>
    </p:bg>
    <p:spTree>
      <p:nvGrpSpPr>
        <p:cNvPr id="1" name=""/>
        <p:cNvGrpSpPr/>
        <p:nvPr/>
      </p:nvGrpSpPr>
      <p:grpSpPr>
        <a:xfrm>
          <a:off x="0" y="0"/>
          <a:ext cx="0" cy="0"/>
          <a:chOff x="0" y="0"/>
          <a:chExt cx="0" cy="0"/>
        </a:xfrm>
      </p:grpSpPr>
      <p:sp>
        <p:nvSpPr>
          <p:cNvPr id="194" name="Corpo livello uno…"/>
          <p:cNvSpPr txBox="1"/>
          <p:nvPr>
            <p:ph type="body" sz="quarter" idx="1"/>
          </p:nvPr>
        </p:nvSpPr>
        <p:spPr>
          <a:xfrm>
            <a:off x="724949" y="4372550"/>
            <a:ext cx="7697401" cy="460503"/>
          </a:xfrm>
          <a:prstGeom prst="rect">
            <a:avLst/>
          </a:prstGeom>
        </p:spPr>
        <p:txBody>
          <a:bodyPr anchor="ctr"/>
          <a:lstStyle>
            <a:lvl1pPr marL="0" indent="228600">
              <a:defRPr sz="1300"/>
            </a:lvl1pPr>
            <a:lvl2pPr marL="1197261" indent="-352711">
              <a:buSzPts val="1300"/>
              <a:buChar char="○"/>
              <a:defRPr sz="1300"/>
            </a:lvl2pPr>
            <a:lvl3pPr marL="1654461" indent="-352711">
              <a:buSzPts val="1300"/>
              <a:buChar char="■"/>
              <a:defRPr sz="1300"/>
            </a:lvl3pPr>
            <a:lvl4pPr marL="2111661" indent="-352711">
              <a:buSzPts val="1300"/>
              <a:buChar char="●"/>
              <a:defRPr sz="1300"/>
            </a:lvl4pPr>
            <a:lvl5pPr marL="2568861" indent="-352711">
              <a:buSzPts val="1300"/>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195" name="Google Shape;135;p13">
            <a:hlinkClick r:id="rId2" invalidUrl="" action="ppaction://hlinksldjump" tgtFrame="" tooltip="" history="1" highlightClick="0" endSnd="0"/>
          </p:cNvPr>
          <p:cNvSpPr/>
          <p:nvPr/>
        </p:nvSpPr>
        <p:spPr>
          <a:xfrm>
            <a:off x="8280450" y="0"/>
            <a:ext cx="863403" cy="454200"/>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96" name="Google Shape;136;p13">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197" name="Google Shape;137;p13">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198" name="Google Shape;138;p13">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19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bg>
      <p:bgPr>
        <a:solidFill>
          <a:srgbClr val="1A9988"/>
        </a:solidFill>
      </p:bgPr>
    </p:bg>
    <p:spTree>
      <p:nvGrpSpPr>
        <p:cNvPr id="1" name=""/>
        <p:cNvGrpSpPr/>
        <p:nvPr/>
      </p:nvGrpSpPr>
      <p:grpSpPr>
        <a:xfrm>
          <a:off x="0" y="0"/>
          <a:ext cx="0" cy="0"/>
          <a:chOff x="0" y="0"/>
          <a:chExt cx="0" cy="0"/>
        </a:xfrm>
      </p:grpSpPr>
      <p:grpSp>
        <p:nvGrpSpPr>
          <p:cNvPr id="208" name="Google Shape;140;p14"/>
          <p:cNvGrpSpPr/>
          <p:nvPr/>
        </p:nvGrpSpPr>
        <p:grpSpPr>
          <a:xfrm>
            <a:off x="830389" y="4169127"/>
            <a:ext cx="745769" cy="45831"/>
            <a:chOff x="-1" y="-1"/>
            <a:chExt cx="745768" cy="45830"/>
          </a:xfrm>
        </p:grpSpPr>
        <p:sp>
          <p:nvSpPr>
            <p:cNvPr id="206" name="Google Shape;141;p14"/>
            <p:cNvSpPr/>
            <p:nvPr/>
          </p:nvSpPr>
          <p:spPr>
            <a:xfrm rot="16200000">
              <a:off x="536421" y="-163518"/>
              <a:ext cx="45831" cy="372864"/>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207" name="Google Shape;142;p14"/>
            <p:cNvSpPr/>
            <p:nvPr/>
          </p:nvSpPr>
          <p:spPr>
            <a:xfrm rot="16200000">
              <a:off x="165090" y="-165094"/>
              <a:ext cx="45831" cy="376016"/>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209" name="Titolo Testo"/>
          <p:cNvSpPr txBox="1"/>
          <p:nvPr>
            <p:ph type="title"/>
          </p:nvPr>
        </p:nvSpPr>
        <p:spPr>
          <a:xfrm>
            <a:off x="729450" y="733950"/>
            <a:ext cx="7688400" cy="1244701"/>
          </a:xfrm>
          <a:prstGeom prst="rect">
            <a:avLst/>
          </a:prstGeom>
        </p:spPr>
        <p:txBody>
          <a:bodyPr/>
          <a:lstStyle>
            <a:lvl1pPr>
              <a:defRPr sz="8000"/>
            </a:lvl1pPr>
          </a:lstStyle>
          <a:p>
            <a:pPr/>
            <a:r>
              <a:t>Titolo Testo</a:t>
            </a:r>
          </a:p>
        </p:txBody>
      </p:sp>
      <p:sp>
        <p:nvSpPr>
          <p:cNvPr id="210" name="Corpo livello uno…"/>
          <p:cNvSpPr txBox="1"/>
          <p:nvPr>
            <p:ph type="body" sz="half" idx="1"/>
          </p:nvPr>
        </p:nvSpPr>
        <p:spPr>
          <a:xfrm>
            <a:off x="729450" y="2272888"/>
            <a:ext cx="7688400" cy="1580402"/>
          </a:xfrm>
          <a:prstGeom prst="rect">
            <a:avLst/>
          </a:prstGeom>
        </p:spPr>
        <p:txBody>
          <a:bodyPr/>
          <a:lstStyle>
            <a:lvl1pPr marL="457200" indent="-311150">
              <a:lnSpc>
                <a:spcPct val="115000"/>
              </a:lnSpc>
              <a:buClr>
                <a:srgbClr val="FFFFFF"/>
              </a:buClr>
              <a:buSzPts val="1300"/>
              <a:buFont typeface="Helvetica"/>
              <a:buChar char="●"/>
              <a:defRPr sz="1300">
                <a:solidFill>
                  <a:srgbClr val="FFFFFF"/>
                </a:solidFill>
              </a:defRPr>
            </a:lvl1pPr>
            <a:lvl2pPr marL="968661" indent="-352711">
              <a:lnSpc>
                <a:spcPct val="115000"/>
              </a:lnSpc>
              <a:buClr>
                <a:srgbClr val="FFFFFF"/>
              </a:buClr>
              <a:buSzPts val="1300"/>
              <a:buFont typeface="Helvetica"/>
              <a:buChar char="○"/>
              <a:defRPr sz="1300">
                <a:solidFill>
                  <a:srgbClr val="FFFFFF"/>
                </a:solidFill>
              </a:defRPr>
            </a:lvl2pPr>
            <a:lvl3pPr marL="1425861" indent="-352711">
              <a:lnSpc>
                <a:spcPct val="115000"/>
              </a:lnSpc>
              <a:buClr>
                <a:srgbClr val="FFFFFF"/>
              </a:buClr>
              <a:buSzPts val="1300"/>
              <a:buFont typeface="Helvetica"/>
              <a:buChar char="■"/>
              <a:defRPr sz="1300">
                <a:solidFill>
                  <a:srgbClr val="FFFFFF"/>
                </a:solidFill>
              </a:defRPr>
            </a:lvl3pPr>
            <a:lvl4pPr marL="1883061" indent="-352711">
              <a:lnSpc>
                <a:spcPct val="115000"/>
              </a:lnSpc>
              <a:buClr>
                <a:srgbClr val="FFFFFF"/>
              </a:buClr>
              <a:buSzPts val="1300"/>
              <a:buFont typeface="Helvetica"/>
              <a:buChar char="●"/>
              <a:defRPr sz="1300">
                <a:solidFill>
                  <a:srgbClr val="FFFFFF"/>
                </a:solidFill>
              </a:defRPr>
            </a:lvl4pPr>
            <a:lvl5pPr marL="2340261" indent="-352711">
              <a:lnSpc>
                <a:spcPct val="115000"/>
              </a:lnSpc>
              <a:buClr>
                <a:srgbClr val="FFFFFF"/>
              </a:buClr>
              <a:buSzPts val="1300"/>
              <a:buFont typeface="Helvetica"/>
              <a:buChar char="○"/>
              <a:defRPr sz="1300">
                <a:solidFill>
                  <a:srgbClr val="FFFFFF"/>
                </a:solidFill>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11" name="Google Shape;146;p14">
            <a:hlinkClick r:id="rId2" invalidUrl="" action="ppaction://hlinksldjump" tgtFrame="" tooltip="" history="1" highlightClick="0" endSnd="0"/>
          </p:cNvPr>
          <p:cNvSpPr/>
          <p:nvPr/>
        </p:nvSpPr>
        <p:spPr>
          <a:xfrm>
            <a:off x="8280450" y="0"/>
            <a:ext cx="863403" cy="454200"/>
          </a:xfrm>
          <a:prstGeom prst="rect">
            <a:avLst/>
          </a:prstGeom>
          <a:solidFill>
            <a:srgbClr val="1A9988"/>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12" name="Google Shape;147;p14">
            <a:hlinkClick r:id="rId2" invalidUrl="" action="ppaction://hlinksldjump" tgtFrame="" tooltip="" history="1" highlightClick="0" endSnd="0"/>
          </p:cNvPr>
          <p:cNvSpPr/>
          <p:nvPr/>
        </p:nvSpPr>
        <p:spPr>
          <a:xfrm>
            <a:off x="8598816" y="216348"/>
            <a:ext cx="216303" cy="4"/>
          </a:xfrm>
          <a:prstGeom prst="line">
            <a:avLst/>
          </a:prstGeom>
          <a:ln>
            <a:solidFill>
              <a:srgbClr val="E9EDEE"/>
            </a:solidFill>
          </a:ln>
        </p:spPr>
        <p:txBody>
          <a:bodyPr lIns="45718" tIns="45718" rIns="45718" bIns="45718"/>
          <a:lstStyle/>
          <a:p>
            <a:pPr/>
          </a:p>
        </p:txBody>
      </p:sp>
      <p:sp>
        <p:nvSpPr>
          <p:cNvPr id="213" name="Google Shape;148;p14">
            <a:hlinkClick r:id="rId2" invalidUrl="" action="ppaction://hlinksldjump" tgtFrame="" tooltip="" history="1" highlightClick="0" endSnd="0"/>
          </p:cNvPr>
          <p:cNvSpPr/>
          <p:nvPr/>
        </p:nvSpPr>
        <p:spPr>
          <a:xfrm>
            <a:off x="8598816" y="250137"/>
            <a:ext cx="216303" cy="4"/>
          </a:xfrm>
          <a:prstGeom prst="line">
            <a:avLst/>
          </a:prstGeom>
          <a:ln>
            <a:solidFill>
              <a:srgbClr val="E9EDEE"/>
            </a:solidFill>
          </a:ln>
        </p:spPr>
        <p:txBody>
          <a:bodyPr lIns="45718" tIns="45718" rIns="45718" bIns="45718"/>
          <a:lstStyle/>
          <a:p>
            <a:pPr/>
          </a:p>
        </p:txBody>
      </p:sp>
      <p:sp>
        <p:nvSpPr>
          <p:cNvPr id="214" name="Google Shape;149;p14">
            <a:hlinkClick r:id="rId2" invalidUrl="" action="ppaction://hlinksldjump" tgtFrame="" tooltip="" history="1" highlightClick="0" endSnd="0"/>
          </p:cNvPr>
          <p:cNvSpPr/>
          <p:nvPr/>
        </p:nvSpPr>
        <p:spPr>
          <a:xfrm>
            <a:off x="8598816" y="283923"/>
            <a:ext cx="216303" cy="4"/>
          </a:xfrm>
          <a:prstGeom prst="line">
            <a:avLst/>
          </a:prstGeom>
          <a:ln>
            <a:solidFill>
              <a:srgbClr val="E9EDEE"/>
            </a:solidFill>
          </a:ln>
        </p:spPr>
        <p:txBody>
          <a:bodyPr lIns="45718" tIns="45718" rIns="45718" bIns="45718"/>
          <a:lstStyle/>
          <a:p>
            <a:pPr/>
          </a:p>
        </p:txBody>
      </p:sp>
      <p:sp>
        <p:nvSpPr>
          <p:cNvPr id="215"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222" name="Google Shape;152;p15">
            <a:hlinkClick r:id="rId2" invalidUrl="" action="ppaction://hlinksldjump" tgtFrame="" tooltip="" history="1" highlightClick="0" endSnd="0"/>
          </p:cNvPr>
          <p:cNvSpPr/>
          <p:nvPr/>
        </p:nvSpPr>
        <p:spPr>
          <a:xfrm>
            <a:off x="8280450" y="0"/>
            <a:ext cx="863403" cy="454200"/>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23" name="Google Shape;153;p15">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224" name="Google Shape;154;p15">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225" name="Google Shape;155;p15">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22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1">
    <p:bg>
      <p:bgPr>
        <a:solidFill>
          <a:srgbClr val="1A9988"/>
        </a:solidFill>
      </p:bgPr>
    </p:bg>
    <p:spTree>
      <p:nvGrpSpPr>
        <p:cNvPr id="1" name=""/>
        <p:cNvGrpSpPr/>
        <p:nvPr/>
      </p:nvGrpSpPr>
      <p:grpSpPr>
        <a:xfrm>
          <a:off x="0" y="0"/>
          <a:ext cx="0" cy="0"/>
          <a:chOff x="0" y="0"/>
          <a:chExt cx="0" cy="0"/>
        </a:xfrm>
      </p:grpSpPr>
      <p:sp>
        <p:nvSpPr>
          <p:cNvPr id="233" name="Titolo Testo"/>
          <p:cNvSpPr txBox="1"/>
          <p:nvPr>
            <p:ph type="title"/>
          </p:nvPr>
        </p:nvSpPr>
        <p:spPr>
          <a:xfrm>
            <a:off x="1308149" y="1318650"/>
            <a:ext cx="7110002" cy="535203"/>
          </a:xfrm>
          <a:prstGeom prst="rect">
            <a:avLst/>
          </a:prstGeom>
        </p:spPr>
        <p:txBody>
          <a:bodyPr/>
          <a:lstStyle>
            <a:lvl1pPr>
              <a:defRPr sz="2600"/>
            </a:lvl1pPr>
          </a:lstStyle>
          <a:p>
            <a:pPr/>
            <a:r>
              <a:t>Titolo Testo</a:t>
            </a:r>
          </a:p>
        </p:txBody>
      </p:sp>
      <p:sp>
        <p:nvSpPr>
          <p:cNvPr id="234"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2">
    <p:bg>
      <p:bgPr>
        <a:solidFill>
          <a:srgbClr val="434343"/>
        </a:solidFill>
      </p:bgPr>
    </p:bg>
    <p:spTree>
      <p:nvGrpSpPr>
        <p:cNvPr id="1" name=""/>
        <p:cNvGrpSpPr/>
        <p:nvPr/>
      </p:nvGrpSpPr>
      <p:grpSpPr>
        <a:xfrm>
          <a:off x="0" y="0"/>
          <a:ext cx="0" cy="0"/>
          <a:chOff x="0" y="0"/>
          <a:chExt cx="0" cy="0"/>
        </a:xfrm>
      </p:grpSpPr>
      <p:grpSp>
        <p:nvGrpSpPr>
          <p:cNvPr id="243" name="Google Shape;163;p17"/>
          <p:cNvGrpSpPr/>
          <p:nvPr/>
        </p:nvGrpSpPr>
        <p:grpSpPr>
          <a:xfrm>
            <a:off x="830389" y="1191253"/>
            <a:ext cx="745769" cy="45831"/>
            <a:chOff x="-1" y="-1"/>
            <a:chExt cx="745768" cy="45830"/>
          </a:xfrm>
        </p:grpSpPr>
        <p:sp>
          <p:nvSpPr>
            <p:cNvPr id="241" name="Google Shape;164;p17"/>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242" name="Google Shape;165;p17"/>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244" name="Titolo Testo"/>
          <p:cNvSpPr txBox="1"/>
          <p:nvPr>
            <p:ph type="title"/>
          </p:nvPr>
        </p:nvSpPr>
        <p:spPr>
          <a:xfrm>
            <a:off x="729450" y="1322449"/>
            <a:ext cx="7688400" cy="1518604"/>
          </a:xfrm>
          <a:prstGeom prst="rect">
            <a:avLst/>
          </a:prstGeom>
        </p:spPr>
        <p:txBody>
          <a:bodyPr/>
          <a:lstStyle>
            <a:lvl1pPr>
              <a:defRPr sz="3600"/>
            </a:lvl1pPr>
          </a:lstStyle>
          <a:p>
            <a:pPr/>
            <a:r>
              <a:t>Titolo Testo</a:t>
            </a:r>
          </a:p>
        </p:txBody>
      </p:sp>
      <p:sp>
        <p:nvSpPr>
          <p:cNvPr id="245" name="Google Shape;168;p17">
            <a:hlinkClick r:id="rId2" invalidUrl="" action="ppaction://hlinksldjump" tgtFrame="" tooltip="" history="1" highlightClick="0" endSnd="0"/>
          </p:cNvPr>
          <p:cNvSpPr/>
          <p:nvPr/>
        </p:nvSpPr>
        <p:spPr>
          <a:xfrm>
            <a:off x="8280450" y="0"/>
            <a:ext cx="863403" cy="454200"/>
          </a:xfrm>
          <a:prstGeom prst="rect">
            <a:avLst/>
          </a:prstGeom>
          <a:solidFill>
            <a:srgbClr val="434343"/>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46" name="Google Shape;169;p17">
            <a:hlinkClick r:id="rId2" invalidUrl="" action="ppaction://hlinksldjump" tgtFrame="" tooltip="" history="1" highlightClick="0" endSnd="0"/>
          </p:cNvPr>
          <p:cNvSpPr/>
          <p:nvPr/>
        </p:nvSpPr>
        <p:spPr>
          <a:xfrm>
            <a:off x="8598816" y="216348"/>
            <a:ext cx="216303" cy="4"/>
          </a:xfrm>
          <a:prstGeom prst="line">
            <a:avLst/>
          </a:prstGeom>
          <a:ln>
            <a:solidFill>
              <a:srgbClr val="E9EDEE"/>
            </a:solidFill>
          </a:ln>
        </p:spPr>
        <p:txBody>
          <a:bodyPr lIns="45718" tIns="45718" rIns="45718" bIns="45718"/>
          <a:lstStyle/>
          <a:p>
            <a:pPr/>
          </a:p>
        </p:txBody>
      </p:sp>
      <p:sp>
        <p:nvSpPr>
          <p:cNvPr id="247" name="Google Shape;170;p17">
            <a:hlinkClick r:id="rId2" invalidUrl="" action="ppaction://hlinksldjump" tgtFrame="" tooltip="" history="1" highlightClick="0" endSnd="0"/>
          </p:cNvPr>
          <p:cNvSpPr/>
          <p:nvPr/>
        </p:nvSpPr>
        <p:spPr>
          <a:xfrm>
            <a:off x="8598816" y="250137"/>
            <a:ext cx="216303" cy="4"/>
          </a:xfrm>
          <a:prstGeom prst="line">
            <a:avLst/>
          </a:prstGeom>
          <a:ln>
            <a:solidFill>
              <a:srgbClr val="E9EDEE"/>
            </a:solidFill>
          </a:ln>
        </p:spPr>
        <p:txBody>
          <a:bodyPr lIns="45718" tIns="45718" rIns="45718" bIns="45718"/>
          <a:lstStyle/>
          <a:p>
            <a:pPr/>
          </a:p>
        </p:txBody>
      </p:sp>
      <p:sp>
        <p:nvSpPr>
          <p:cNvPr id="248" name="Google Shape;171;p17">
            <a:hlinkClick r:id="rId2" invalidUrl="" action="ppaction://hlinksldjump" tgtFrame="" tooltip="" history="1" highlightClick="0" endSnd="0"/>
          </p:cNvPr>
          <p:cNvSpPr/>
          <p:nvPr/>
        </p:nvSpPr>
        <p:spPr>
          <a:xfrm>
            <a:off x="8598816" y="283923"/>
            <a:ext cx="216303" cy="4"/>
          </a:xfrm>
          <a:prstGeom prst="line">
            <a:avLst/>
          </a:prstGeom>
          <a:ln>
            <a:solidFill>
              <a:srgbClr val="E9EDEE"/>
            </a:solidFill>
          </a:ln>
        </p:spPr>
        <p:txBody>
          <a:bodyPr lIns="45718" tIns="45718" rIns="45718" bIns="45718"/>
          <a:lstStyle/>
          <a:p>
            <a:pPr/>
          </a:p>
        </p:txBody>
      </p:sp>
      <p:sp>
        <p:nvSpPr>
          <p:cNvPr id="249"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spTree>
      <p:nvGrpSpPr>
        <p:cNvPr id="1" name=""/>
        <p:cNvGrpSpPr/>
        <p:nvPr/>
      </p:nvGrpSpPr>
      <p:grpSpPr>
        <a:xfrm>
          <a:off x="0" y="0"/>
          <a:ext cx="0" cy="0"/>
          <a:chOff x="0" y="0"/>
          <a:chExt cx="0" cy="0"/>
        </a:xfrm>
      </p:grpSpPr>
      <p:pic>
        <p:nvPicPr>
          <p:cNvPr id="21" name="Google Shape;22;p3" descr="Google Shape;22;p3"/>
          <p:cNvPicPr>
            <a:picLocks noChangeAspect="1"/>
          </p:cNvPicPr>
          <p:nvPr/>
        </p:nvPicPr>
        <p:blipFill>
          <a:blip r:embed="rId2">
            <a:extLst/>
          </a:blip>
          <a:srcRect l="0" t="21799" r="0" b="23590"/>
          <a:stretch>
            <a:fillRect/>
          </a:stretch>
        </p:blipFill>
        <p:spPr>
          <a:xfrm>
            <a:off x="0" y="487825"/>
            <a:ext cx="9144000" cy="4655676"/>
          </a:xfrm>
          <a:prstGeom prst="rect">
            <a:avLst/>
          </a:prstGeom>
          <a:ln w="12700">
            <a:miter lim="400000"/>
          </a:ln>
        </p:spPr>
      </p:pic>
      <p:sp>
        <p:nvSpPr>
          <p:cNvPr id="22" name="Google Shape;23;p3"/>
          <p:cNvSpPr/>
          <p:nvPr/>
        </p:nvSpPr>
        <p:spPr>
          <a:xfrm>
            <a:off x="0" y="-2"/>
            <a:ext cx="9144000" cy="487804"/>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25" name="Google Shape;24;p3"/>
          <p:cNvGrpSpPr/>
          <p:nvPr/>
        </p:nvGrpSpPr>
        <p:grpSpPr>
          <a:xfrm>
            <a:off x="830389" y="1191253"/>
            <a:ext cx="745769" cy="45831"/>
            <a:chOff x="-1" y="-1"/>
            <a:chExt cx="745768" cy="45830"/>
          </a:xfrm>
        </p:grpSpPr>
        <p:sp>
          <p:nvSpPr>
            <p:cNvPr id="23" name="Google Shape;25;p3"/>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24" name="Google Shape;26;p3"/>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26" name="Titolo Testo"/>
          <p:cNvSpPr txBox="1"/>
          <p:nvPr>
            <p:ph type="title"/>
          </p:nvPr>
        </p:nvSpPr>
        <p:spPr>
          <a:prstGeom prst="rect">
            <a:avLst/>
          </a:prstGeom>
        </p:spPr>
        <p:txBody>
          <a:bodyPr/>
          <a:lstStyle>
            <a:lvl1pPr>
              <a:defRPr>
                <a:solidFill>
                  <a:srgbClr val="1A1A1A"/>
                </a:solidFill>
              </a:defRPr>
            </a:lvl1pPr>
          </a:lstStyle>
          <a:p>
            <a:pPr/>
            <a:r>
              <a:t>Titolo Testo</a:t>
            </a:r>
          </a:p>
        </p:txBody>
      </p:sp>
      <p:sp>
        <p:nvSpPr>
          <p:cNvPr id="27" name="Corpo livello uno…"/>
          <p:cNvSpPr txBox="1"/>
          <p:nvPr>
            <p:ph type="body" sz="quarter" idx="1"/>
          </p:nvPr>
        </p:nvSpPr>
        <p:spPr>
          <a:prstGeom prst="rect">
            <a:avLst/>
          </a:prstGeom>
        </p:spPr>
        <p:txBody>
          <a:bodyPr/>
          <a:lstStyle/>
          <a:p>
            <a:pPr/>
            <a:r>
              <a:t>Corpo livello uno</a:t>
            </a:r>
          </a:p>
          <a:p>
            <a:pPr lvl="1"/>
            <a:r>
              <a:t>Corpo livello due</a:t>
            </a:r>
          </a:p>
          <a:p>
            <a:pPr lvl="2"/>
            <a:r>
              <a:t>Corpo livello tre</a:t>
            </a:r>
          </a:p>
          <a:p>
            <a:pPr lvl="3"/>
            <a:r>
              <a:t>Corpo livello quattro</a:t>
            </a:r>
          </a:p>
          <a:p>
            <a:pPr lvl="4"/>
            <a:r>
              <a:t>Corpo livello cinque</a:t>
            </a:r>
          </a:p>
        </p:txBody>
      </p:sp>
      <p:sp>
        <p:nvSpPr>
          <p:cNvPr id="28" name="Google Shape;30;p3">
            <a:hlinkClick r:id="rId3" invalidUrl="" action="ppaction://hlinksldjump" tgtFrame="" tooltip="" history="1" highlightClick="0" endSnd="0"/>
          </p:cNvPr>
          <p:cNvSpPr/>
          <p:nvPr/>
        </p:nvSpPr>
        <p:spPr>
          <a:xfrm>
            <a:off x="8280450" y="0"/>
            <a:ext cx="863403" cy="454200"/>
          </a:xfrm>
          <a:prstGeom prst="rect">
            <a:avLst/>
          </a:prstGeom>
          <a:solidFill>
            <a:srgbClr val="FFFFFF"/>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29" name="Google Shape;31;p3">
            <a:hlinkClick r:id="rId3"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30" name="Google Shape;32;p3">
            <a:hlinkClick r:id="rId3"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31" name="Google Shape;33;p3">
            <a:hlinkClick r:id="rId3"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32"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1A9988"/>
        </a:solidFill>
      </p:bgPr>
    </p:bg>
    <p:spTree>
      <p:nvGrpSpPr>
        <p:cNvPr id="1" name=""/>
        <p:cNvGrpSpPr/>
        <p:nvPr/>
      </p:nvGrpSpPr>
      <p:grpSpPr>
        <a:xfrm>
          <a:off x="0" y="0"/>
          <a:ext cx="0" cy="0"/>
          <a:chOff x="0" y="0"/>
          <a:chExt cx="0" cy="0"/>
        </a:xfrm>
      </p:grpSpPr>
      <p:grpSp>
        <p:nvGrpSpPr>
          <p:cNvPr id="41" name="Google Shape;35;p4"/>
          <p:cNvGrpSpPr/>
          <p:nvPr/>
        </p:nvGrpSpPr>
        <p:grpSpPr>
          <a:xfrm>
            <a:off x="830389" y="1191253"/>
            <a:ext cx="745769" cy="45831"/>
            <a:chOff x="-1" y="-1"/>
            <a:chExt cx="745768" cy="45830"/>
          </a:xfrm>
        </p:grpSpPr>
        <p:sp>
          <p:nvSpPr>
            <p:cNvPr id="39" name="Google Shape;36;p4"/>
            <p:cNvSpPr/>
            <p:nvPr/>
          </p:nvSpPr>
          <p:spPr>
            <a:xfrm rot="16200000">
              <a:off x="536421" y="-163518"/>
              <a:ext cx="45831" cy="372864"/>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40" name="Google Shape;37;p4"/>
            <p:cNvSpPr/>
            <p:nvPr/>
          </p:nvSpPr>
          <p:spPr>
            <a:xfrm rot="16200000">
              <a:off x="165090" y="-165094"/>
              <a:ext cx="45831" cy="376016"/>
            </a:xfrm>
            <a:prstGeom prst="rect">
              <a:avLst/>
            </a:prstGeom>
            <a:solidFill>
              <a:srgbClr val="FFFFFF"/>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42" name="Titolo Testo"/>
          <p:cNvSpPr txBox="1"/>
          <p:nvPr>
            <p:ph type="title"/>
          </p:nvPr>
        </p:nvSpPr>
        <p:spPr>
          <a:xfrm>
            <a:off x="729450" y="1322449"/>
            <a:ext cx="7688400" cy="1518604"/>
          </a:xfrm>
          <a:prstGeom prst="rect">
            <a:avLst/>
          </a:prstGeom>
        </p:spPr>
        <p:txBody>
          <a:bodyPr/>
          <a:lstStyle>
            <a:lvl1pPr>
              <a:defRPr sz="3600"/>
            </a:lvl1pPr>
          </a:lstStyle>
          <a:p>
            <a:pPr/>
            <a:r>
              <a:t>Titolo Testo</a:t>
            </a:r>
          </a:p>
        </p:txBody>
      </p:sp>
      <p:sp>
        <p:nvSpPr>
          <p:cNvPr id="4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bg>
      <p:bgPr>
        <a:solidFill>
          <a:srgbClr val="FFFFFF"/>
        </a:solidFill>
      </p:bgPr>
    </p:bg>
    <p:spTree>
      <p:nvGrpSpPr>
        <p:cNvPr id="1" name=""/>
        <p:cNvGrpSpPr/>
        <p:nvPr/>
      </p:nvGrpSpPr>
      <p:grpSpPr>
        <a:xfrm>
          <a:off x="0" y="0"/>
          <a:ext cx="0" cy="0"/>
          <a:chOff x="0" y="0"/>
          <a:chExt cx="0" cy="0"/>
        </a:xfrm>
      </p:grpSpPr>
      <p:sp>
        <p:nvSpPr>
          <p:cNvPr id="50" name="Google Shape;87;p9"/>
          <p:cNvSpPr/>
          <p:nvPr/>
        </p:nvSpPr>
        <p:spPr>
          <a:xfrm>
            <a:off x="0" y="-2"/>
            <a:ext cx="9144000" cy="487804"/>
          </a:xfrm>
          <a:prstGeom prst="rect">
            <a:avLst/>
          </a:prstGeom>
          <a:solidFill>
            <a:schemeClr val="accent4">
              <a:satOff val="-57823"/>
              <a:lumOff val="-16352"/>
            </a:schemeClr>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53" name="Google Shape;88;p9"/>
          <p:cNvGrpSpPr/>
          <p:nvPr/>
        </p:nvGrpSpPr>
        <p:grpSpPr>
          <a:xfrm>
            <a:off x="830389" y="1191253"/>
            <a:ext cx="745769" cy="45831"/>
            <a:chOff x="-1" y="-1"/>
            <a:chExt cx="745768" cy="45830"/>
          </a:xfrm>
        </p:grpSpPr>
        <p:sp>
          <p:nvSpPr>
            <p:cNvPr id="51" name="Google Shape;89;p9"/>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52" name="Google Shape;90;p9"/>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54" name="Titolo Testo"/>
          <p:cNvSpPr txBox="1"/>
          <p:nvPr>
            <p:ph type="title"/>
          </p:nvPr>
        </p:nvSpPr>
        <p:spPr>
          <a:xfrm>
            <a:off x="729450" y="1318650"/>
            <a:ext cx="7688700" cy="535203"/>
          </a:xfrm>
          <a:prstGeom prst="rect">
            <a:avLst/>
          </a:prstGeom>
        </p:spPr>
        <p:txBody>
          <a:bodyPr/>
          <a:lstStyle>
            <a:lvl1pPr>
              <a:defRPr sz="2600">
                <a:solidFill>
                  <a:srgbClr val="1A1A1A"/>
                </a:solidFill>
              </a:defRPr>
            </a:lvl1pPr>
          </a:lstStyle>
          <a:p>
            <a:pPr/>
            <a:r>
              <a:t>Titolo Testo</a:t>
            </a:r>
          </a:p>
        </p:txBody>
      </p:sp>
      <p:sp>
        <p:nvSpPr>
          <p:cNvPr id="55" name="Corpo livello uno…"/>
          <p:cNvSpPr txBox="1"/>
          <p:nvPr>
            <p:ph type="body" sz="half" idx="1"/>
          </p:nvPr>
        </p:nvSpPr>
        <p:spPr>
          <a:xfrm>
            <a:off x="729450" y="2078875"/>
            <a:ext cx="7688700" cy="2261101"/>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56"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
    <p:bg>
      <p:bgPr>
        <a:solidFill>
          <a:srgbClr val="FFFFFF"/>
        </a:solidFill>
      </p:bgPr>
    </p:bg>
    <p:spTree>
      <p:nvGrpSpPr>
        <p:cNvPr id="1" name=""/>
        <p:cNvGrpSpPr/>
        <p:nvPr/>
      </p:nvGrpSpPr>
      <p:grpSpPr>
        <a:xfrm>
          <a:off x="0" y="0"/>
          <a:ext cx="0" cy="0"/>
          <a:chOff x="0" y="0"/>
          <a:chExt cx="0" cy="0"/>
        </a:xfrm>
      </p:grpSpPr>
      <p:sp>
        <p:nvSpPr>
          <p:cNvPr id="63" name="Google Shape;57;p6"/>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64" name="Google Shape;59;p6">
            <a:hlinkClick r:id="rId2"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65" name="Google Shape;60;p6">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66" name="Google Shape;61;p6">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67" name="Google Shape;62;p6">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68" name="Corpo livello uno…"/>
          <p:cNvSpPr txBox="1"/>
          <p:nvPr>
            <p:ph type="body" sz="quarter" idx="1"/>
          </p:nvPr>
        </p:nvSpPr>
        <p:spPr>
          <a:xfrm>
            <a:off x="729450" y="1068649"/>
            <a:ext cx="7688700" cy="1034402"/>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69"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_1">
    <p:bg>
      <p:bgPr>
        <a:solidFill>
          <a:srgbClr val="FFFFFF"/>
        </a:solidFill>
      </p:bgPr>
    </p:bg>
    <p:spTree>
      <p:nvGrpSpPr>
        <p:cNvPr id="1" name=""/>
        <p:cNvGrpSpPr/>
        <p:nvPr/>
      </p:nvGrpSpPr>
      <p:grpSpPr>
        <a:xfrm>
          <a:off x="0" y="0"/>
          <a:ext cx="0" cy="0"/>
          <a:chOff x="0" y="0"/>
          <a:chExt cx="0" cy="0"/>
        </a:xfrm>
      </p:grpSpPr>
      <p:pic>
        <p:nvPicPr>
          <p:cNvPr id="76" name="Google Shape;65;p7" descr="Google Shape;65;p7"/>
          <p:cNvPicPr>
            <a:picLocks noChangeAspect="1"/>
          </p:cNvPicPr>
          <p:nvPr/>
        </p:nvPicPr>
        <p:blipFill>
          <a:blip r:embed="rId2">
            <a:extLst/>
          </a:blip>
          <a:srcRect l="0" t="11971" r="0" b="11970"/>
          <a:stretch>
            <a:fillRect/>
          </a:stretch>
        </p:blipFill>
        <p:spPr>
          <a:xfrm>
            <a:off x="0" y="487825"/>
            <a:ext cx="9144000" cy="4655676"/>
          </a:xfrm>
          <a:prstGeom prst="rect">
            <a:avLst/>
          </a:prstGeom>
          <a:ln w="12700">
            <a:miter lim="400000"/>
          </a:ln>
        </p:spPr>
      </p:pic>
      <p:sp>
        <p:nvSpPr>
          <p:cNvPr id="77" name="Google Shape;66;p7"/>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78" name="Google Shape;68;p7">
            <a:hlinkClick r:id="rId3"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79" name="Google Shape;69;p7">
            <a:hlinkClick r:id="rId3"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80" name="Google Shape;70;p7">
            <a:hlinkClick r:id="rId3"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81" name="Google Shape;71;p7">
            <a:hlinkClick r:id="rId3"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82" name="Titolo Testo"/>
          <p:cNvSpPr txBox="1"/>
          <p:nvPr>
            <p:ph type="title"/>
          </p:nvPr>
        </p:nvSpPr>
        <p:spPr>
          <a:xfrm>
            <a:off x="729450" y="2056375"/>
            <a:ext cx="5887500" cy="1518603"/>
          </a:xfrm>
          <a:prstGeom prst="rect">
            <a:avLst/>
          </a:prstGeom>
        </p:spPr>
        <p:txBody>
          <a:bodyPr/>
          <a:lstStyle>
            <a:lvl1pPr>
              <a:defRPr sz="4800"/>
            </a:lvl1pPr>
          </a:lstStyle>
          <a:p>
            <a:pPr/>
            <a:r>
              <a:t>Titolo Testo</a:t>
            </a:r>
          </a:p>
        </p:txBody>
      </p:sp>
      <p:sp>
        <p:nvSpPr>
          <p:cNvPr id="83" name="Numero diapositiva"/>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bg>
      <p:bgPr>
        <a:solidFill>
          <a:srgbClr val="FFFFFF"/>
        </a:solidFill>
      </p:bgPr>
    </p:bg>
    <p:spTree>
      <p:nvGrpSpPr>
        <p:cNvPr id="1" name=""/>
        <p:cNvGrpSpPr/>
        <p:nvPr/>
      </p:nvGrpSpPr>
      <p:grpSpPr>
        <a:xfrm>
          <a:off x="0" y="0"/>
          <a:ext cx="0" cy="0"/>
          <a:chOff x="0" y="0"/>
          <a:chExt cx="0" cy="0"/>
        </a:xfrm>
      </p:grpSpPr>
      <p:sp>
        <p:nvSpPr>
          <p:cNvPr id="90" name="Google Shape;74;p8"/>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93" name="Google Shape;75;p8"/>
          <p:cNvGrpSpPr/>
          <p:nvPr/>
        </p:nvGrpSpPr>
        <p:grpSpPr>
          <a:xfrm>
            <a:off x="830389" y="1191253"/>
            <a:ext cx="745769" cy="45831"/>
            <a:chOff x="-1" y="-1"/>
            <a:chExt cx="745768" cy="45830"/>
          </a:xfrm>
        </p:grpSpPr>
        <p:sp>
          <p:nvSpPr>
            <p:cNvPr id="91" name="Google Shape;76;p8"/>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92" name="Google Shape;77;p8"/>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94" name="Titolo Testo"/>
          <p:cNvSpPr txBox="1"/>
          <p:nvPr>
            <p:ph type="title"/>
          </p:nvPr>
        </p:nvSpPr>
        <p:spPr>
          <a:xfrm>
            <a:off x="729450" y="1318650"/>
            <a:ext cx="7688400" cy="535203"/>
          </a:xfrm>
          <a:prstGeom prst="rect">
            <a:avLst/>
          </a:prstGeom>
        </p:spPr>
        <p:txBody>
          <a:bodyPr/>
          <a:lstStyle>
            <a:lvl1pPr>
              <a:defRPr sz="2600">
                <a:solidFill>
                  <a:srgbClr val="1A1A1A"/>
                </a:solidFill>
              </a:defRPr>
            </a:lvl1pPr>
          </a:lstStyle>
          <a:p>
            <a:pPr/>
            <a:r>
              <a:t>Titolo Testo</a:t>
            </a:r>
          </a:p>
        </p:txBody>
      </p:sp>
      <p:sp>
        <p:nvSpPr>
          <p:cNvPr id="95" name="Corpo livello uno…"/>
          <p:cNvSpPr txBox="1"/>
          <p:nvPr>
            <p:ph type="body" sz="quarter" idx="1"/>
          </p:nvPr>
        </p:nvSpPr>
        <p:spPr>
          <a:xfrm>
            <a:off x="729325" y="2078875"/>
            <a:ext cx="3774300" cy="2261101"/>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96" name="Google Shape;80;p8"/>
          <p:cNvSpPr txBox="1"/>
          <p:nvPr>
            <p:ph type="body" sz="quarter" idx="13"/>
          </p:nvPr>
        </p:nvSpPr>
        <p:spPr>
          <a:xfrm>
            <a:off x="4643604" y="2078875"/>
            <a:ext cx="3774300" cy="2261102"/>
          </a:xfrm>
          <a:prstGeom prst="rect">
            <a:avLst/>
          </a:prstGeom>
        </p:spPr>
        <p:txBody>
          <a:bodyPr/>
          <a:lstStyle/>
          <a:p>
            <a:pPr/>
          </a:p>
        </p:txBody>
      </p:sp>
      <p:sp>
        <p:nvSpPr>
          <p:cNvPr id="97" name="Google Shape;82;p8">
            <a:hlinkClick r:id="rId2"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98" name="Google Shape;83;p8">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99" name="Google Shape;84;p8">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100" name="Google Shape;85;p8">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101"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bg>
      <p:bgPr>
        <a:solidFill>
          <a:srgbClr val="FFFFFF"/>
        </a:solidFill>
      </p:bgPr>
    </p:bg>
    <p:spTree>
      <p:nvGrpSpPr>
        <p:cNvPr id="1" name=""/>
        <p:cNvGrpSpPr/>
        <p:nvPr/>
      </p:nvGrpSpPr>
      <p:grpSpPr>
        <a:xfrm>
          <a:off x="0" y="0"/>
          <a:ext cx="0" cy="0"/>
          <a:chOff x="0" y="0"/>
          <a:chExt cx="0" cy="0"/>
        </a:xfrm>
      </p:grpSpPr>
      <p:sp>
        <p:nvSpPr>
          <p:cNvPr id="108" name="Google Shape;87;p9"/>
          <p:cNvSpPr/>
          <p:nvPr/>
        </p:nvSpPr>
        <p:spPr>
          <a:xfrm>
            <a:off x="0" y="-2"/>
            <a:ext cx="9144000" cy="487804"/>
          </a:xfrm>
          <a:prstGeom prst="rect">
            <a:avLst/>
          </a:prstGeom>
          <a:solidFill>
            <a:schemeClr val="accent4">
              <a:satOff val="-57823"/>
              <a:lumOff val="-16352"/>
            </a:schemeClr>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111" name="Google Shape;88;p9"/>
          <p:cNvGrpSpPr/>
          <p:nvPr/>
        </p:nvGrpSpPr>
        <p:grpSpPr>
          <a:xfrm>
            <a:off x="830389" y="1191253"/>
            <a:ext cx="745769" cy="45831"/>
            <a:chOff x="-1" y="-1"/>
            <a:chExt cx="745768" cy="45830"/>
          </a:xfrm>
        </p:grpSpPr>
        <p:sp>
          <p:nvSpPr>
            <p:cNvPr id="109" name="Google Shape;89;p9"/>
            <p:cNvSpPr/>
            <p:nvPr/>
          </p:nvSpPr>
          <p:spPr>
            <a:xfrm rot="16200000">
              <a:off x="536421" y="-163518"/>
              <a:ext cx="45831" cy="372864"/>
            </a:xfrm>
            <a:prstGeom prst="rect">
              <a:avLst/>
            </a:prstGeom>
            <a:solidFill>
              <a:schemeClr val="accent4">
                <a:satOff val="-57823"/>
                <a:lumOff val="-16352"/>
              </a:schemeClr>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10" name="Google Shape;90;p9"/>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12" name="Titolo Testo"/>
          <p:cNvSpPr txBox="1"/>
          <p:nvPr>
            <p:ph type="title"/>
          </p:nvPr>
        </p:nvSpPr>
        <p:spPr>
          <a:xfrm>
            <a:off x="729450" y="1318650"/>
            <a:ext cx="7688400" cy="535203"/>
          </a:xfrm>
          <a:prstGeom prst="rect">
            <a:avLst/>
          </a:prstGeom>
        </p:spPr>
        <p:txBody>
          <a:bodyPr/>
          <a:lstStyle>
            <a:lvl1pPr>
              <a:defRPr sz="2600">
                <a:solidFill>
                  <a:srgbClr val="1A1A1A"/>
                </a:solidFill>
              </a:defRPr>
            </a:lvl1pPr>
          </a:lstStyle>
          <a:p>
            <a:pPr/>
            <a:r>
              <a:t>Titolo Testo</a:t>
            </a:r>
          </a:p>
        </p:txBody>
      </p:sp>
      <p:sp>
        <p:nvSpPr>
          <p:cNvPr id="11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bg>
      <p:bgPr>
        <a:solidFill>
          <a:srgbClr val="FFFFFF"/>
        </a:solidFill>
      </p:bgPr>
    </p:bg>
    <p:spTree>
      <p:nvGrpSpPr>
        <p:cNvPr id="1" name=""/>
        <p:cNvGrpSpPr/>
        <p:nvPr/>
      </p:nvGrpSpPr>
      <p:grpSpPr>
        <a:xfrm>
          <a:off x="0" y="0"/>
          <a:ext cx="0" cy="0"/>
          <a:chOff x="0" y="0"/>
          <a:chExt cx="0" cy="0"/>
        </a:xfrm>
      </p:grpSpPr>
      <p:sp>
        <p:nvSpPr>
          <p:cNvPr id="120" name="Google Shape;98;p10"/>
          <p:cNvSpPr/>
          <p:nvPr/>
        </p:nvSpPr>
        <p:spPr>
          <a:xfrm>
            <a:off x="0" y="-2"/>
            <a:ext cx="9144000" cy="487804"/>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grpSp>
        <p:nvGrpSpPr>
          <p:cNvPr id="123" name="Google Shape;99;p10"/>
          <p:cNvGrpSpPr/>
          <p:nvPr/>
        </p:nvGrpSpPr>
        <p:grpSpPr>
          <a:xfrm>
            <a:off x="830389" y="1191253"/>
            <a:ext cx="745769" cy="45831"/>
            <a:chOff x="-1" y="-1"/>
            <a:chExt cx="745768" cy="45830"/>
          </a:xfrm>
        </p:grpSpPr>
        <p:sp>
          <p:nvSpPr>
            <p:cNvPr id="121" name="Google Shape;100;p10"/>
            <p:cNvSpPr/>
            <p:nvPr/>
          </p:nvSpPr>
          <p:spPr>
            <a:xfrm rot="16200000">
              <a:off x="536421" y="-163518"/>
              <a:ext cx="45831" cy="372864"/>
            </a:xfrm>
            <a:prstGeom prst="rect">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sp>
          <p:nvSpPr>
            <p:cNvPr id="122" name="Google Shape;101;p10"/>
            <p:cNvSpPr/>
            <p:nvPr/>
          </p:nvSpPr>
          <p:spPr>
            <a:xfrm rot="16200000">
              <a:off x="165090" y="-165094"/>
              <a:ext cx="45831" cy="376016"/>
            </a:xfrm>
            <a:prstGeom prst="rect">
              <a:avLst/>
            </a:prstGeom>
            <a:solidFill>
              <a:srgbClr val="1A9988"/>
            </a:solidFill>
            <a:ln w="12700" cap="flat">
              <a:noFill/>
              <a:miter lim="400000"/>
            </a:ln>
            <a:effectLst/>
          </p:spPr>
          <p:txBody>
            <a:bodyPr wrap="square" lIns="0" tIns="0" rIns="0" bIns="0" numCol="1" anchor="ctr">
              <a:noAutofit/>
            </a:bodyPr>
            <a:lstStyle/>
            <a:p>
              <a:pPr>
                <a:defRPr>
                  <a:solidFill>
                    <a:srgbClr val="000000"/>
                  </a:solidFill>
                  <a:latin typeface="+mn-lt"/>
                  <a:ea typeface="+mn-ea"/>
                  <a:cs typeface="+mn-cs"/>
                  <a:sym typeface="Arial"/>
                </a:defRPr>
              </a:pPr>
            </a:p>
          </p:txBody>
        </p:sp>
      </p:grpSp>
      <p:sp>
        <p:nvSpPr>
          <p:cNvPr id="124" name="Titolo Testo"/>
          <p:cNvSpPr txBox="1"/>
          <p:nvPr>
            <p:ph type="title"/>
          </p:nvPr>
        </p:nvSpPr>
        <p:spPr>
          <a:xfrm>
            <a:off x="730000" y="1318650"/>
            <a:ext cx="3300901" cy="1381503"/>
          </a:xfrm>
          <a:prstGeom prst="rect">
            <a:avLst/>
          </a:prstGeom>
        </p:spPr>
        <p:txBody>
          <a:bodyPr/>
          <a:lstStyle>
            <a:lvl1pPr>
              <a:defRPr sz="2600">
                <a:solidFill>
                  <a:srgbClr val="1A1A1A"/>
                </a:solidFill>
              </a:defRPr>
            </a:lvl1pPr>
          </a:lstStyle>
          <a:p>
            <a:pPr/>
            <a:r>
              <a:t>Titolo Testo</a:t>
            </a:r>
          </a:p>
        </p:txBody>
      </p:sp>
      <p:sp>
        <p:nvSpPr>
          <p:cNvPr id="125" name="Corpo livello uno…"/>
          <p:cNvSpPr txBox="1"/>
          <p:nvPr>
            <p:ph type="body" sz="quarter" idx="1"/>
          </p:nvPr>
        </p:nvSpPr>
        <p:spPr>
          <a:xfrm>
            <a:off x="721225" y="2781724"/>
            <a:ext cx="3300901" cy="1597503"/>
          </a:xfrm>
          <a:prstGeom prst="rect">
            <a:avLst/>
          </a:prstGeom>
        </p:spPr>
        <p:txBody>
          <a:bodyPr/>
          <a:lstStyle>
            <a:lvl1pPr marL="457200" indent="-311150">
              <a:lnSpc>
                <a:spcPct val="115000"/>
              </a:lnSpc>
              <a:buClr>
                <a:schemeClr val="accent1"/>
              </a:buClr>
              <a:buSzPts val="1300"/>
              <a:buFont typeface="Helvetica"/>
              <a:buChar char="●"/>
              <a:defRPr sz="1300"/>
            </a:lvl1pPr>
            <a:lvl2pPr marL="968661" indent="-352711">
              <a:lnSpc>
                <a:spcPct val="115000"/>
              </a:lnSpc>
              <a:buClr>
                <a:schemeClr val="accent1"/>
              </a:buClr>
              <a:buSzPts val="1300"/>
              <a:buFont typeface="Helvetica"/>
              <a:buChar char="○"/>
              <a:defRPr sz="1300"/>
            </a:lvl2pPr>
            <a:lvl3pPr marL="1425861" indent="-352711">
              <a:lnSpc>
                <a:spcPct val="115000"/>
              </a:lnSpc>
              <a:buClr>
                <a:schemeClr val="accent1"/>
              </a:buClr>
              <a:buSzPts val="1300"/>
              <a:buFont typeface="Helvetica"/>
              <a:buChar char="■"/>
              <a:defRPr sz="1300"/>
            </a:lvl3pPr>
            <a:lvl4pPr marL="1883061" indent="-352711">
              <a:lnSpc>
                <a:spcPct val="115000"/>
              </a:lnSpc>
              <a:buClr>
                <a:schemeClr val="accent1"/>
              </a:buClr>
              <a:buSzPts val="1300"/>
              <a:buFont typeface="Helvetica"/>
              <a:buChar char="●"/>
              <a:defRPr sz="1300"/>
            </a:lvl4pPr>
            <a:lvl5pPr marL="2340261" indent="-352711">
              <a:lnSpc>
                <a:spcPct val="115000"/>
              </a:lnSpc>
              <a:buClr>
                <a:schemeClr val="accent1"/>
              </a:buClr>
              <a:buSzPts val="1300"/>
              <a:buFont typeface="Helvetica"/>
              <a:buChar char="○"/>
              <a:defRPr sz="1300"/>
            </a:lvl5pPr>
          </a:lstStyle>
          <a:p>
            <a:pPr/>
            <a:r>
              <a:t>Corpo livello uno</a:t>
            </a:r>
          </a:p>
          <a:p>
            <a:pPr lvl="1"/>
            <a:r>
              <a:t>Corpo livello due</a:t>
            </a:r>
          </a:p>
          <a:p>
            <a:pPr lvl="2"/>
            <a:r>
              <a:t>Corpo livello tre</a:t>
            </a:r>
          </a:p>
          <a:p>
            <a:pPr lvl="3"/>
            <a:r>
              <a:t>Corpo livello quattro</a:t>
            </a:r>
          </a:p>
          <a:p>
            <a:pPr lvl="4"/>
            <a:r>
              <a:t>Corpo livello cinque</a:t>
            </a:r>
          </a:p>
        </p:txBody>
      </p:sp>
      <p:sp>
        <p:nvSpPr>
          <p:cNvPr id="126" name="Google Shape;105;p10">
            <a:hlinkClick r:id="rId2" invalidUrl="" action="ppaction://hlinksldjump" tgtFrame="" tooltip="" history="1" highlightClick="0" endSnd="0"/>
          </p:cNvPr>
          <p:cNvSpPr/>
          <p:nvPr/>
        </p:nvSpPr>
        <p:spPr>
          <a:xfrm>
            <a:off x="8280450" y="0"/>
            <a:ext cx="863403" cy="454200"/>
          </a:xfrm>
          <a:prstGeom prst="rect">
            <a:avLst/>
          </a:prstGeom>
          <a:solidFill>
            <a:srgbClr val="E9EDEE"/>
          </a:solidFill>
          <a:ln w="12700">
            <a:miter lim="400000"/>
          </a:ln>
        </p:spPr>
        <p:txBody>
          <a:bodyPr lIns="0" tIns="0" rIns="0" bIns="0" anchor="ctr"/>
          <a:lstStyle/>
          <a:p>
            <a:pPr>
              <a:defRPr>
                <a:solidFill>
                  <a:srgbClr val="000000"/>
                </a:solidFill>
                <a:latin typeface="+mn-lt"/>
                <a:ea typeface="+mn-ea"/>
                <a:cs typeface="+mn-cs"/>
                <a:sym typeface="Arial"/>
              </a:defRPr>
            </a:pPr>
          </a:p>
        </p:txBody>
      </p:sp>
      <p:sp>
        <p:nvSpPr>
          <p:cNvPr id="127" name="Google Shape;106;p10">
            <a:hlinkClick r:id="rId2" invalidUrl="" action="ppaction://hlinksldjump" tgtFrame="" tooltip="" history="1" highlightClick="0" endSnd="0"/>
          </p:cNvPr>
          <p:cNvSpPr/>
          <p:nvPr/>
        </p:nvSpPr>
        <p:spPr>
          <a:xfrm>
            <a:off x="8598816" y="216348"/>
            <a:ext cx="216303" cy="4"/>
          </a:xfrm>
          <a:prstGeom prst="line">
            <a:avLst/>
          </a:prstGeom>
          <a:ln>
            <a:solidFill>
              <a:srgbClr val="B7B7B7"/>
            </a:solidFill>
          </a:ln>
        </p:spPr>
        <p:txBody>
          <a:bodyPr lIns="45718" tIns="45718" rIns="45718" bIns="45718"/>
          <a:lstStyle/>
          <a:p>
            <a:pPr/>
          </a:p>
        </p:txBody>
      </p:sp>
      <p:sp>
        <p:nvSpPr>
          <p:cNvPr id="128" name="Google Shape;107;p10">
            <a:hlinkClick r:id="rId2" invalidUrl="" action="ppaction://hlinksldjump" tgtFrame="" tooltip="" history="1" highlightClick="0" endSnd="0"/>
          </p:cNvPr>
          <p:cNvSpPr/>
          <p:nvPr/>
        </p:nvSpPr>
        <p:spPr>
          <a:xfrm>
            <a:off x="8598816" y="250137"/>
            <a:ext cx="216303" cy="4"/>
          </a:xfrm>
          <a:prstGeom prst="line">
            <a:avLst/>
          </a:prstGeom>
          <a:ln>
            <a:solidFill>
              <a:srgbClr val="B7B7B7"/>
            </a:solidFill>
          </a:ln>
        </p:spPr>
        <p:txBody>
          <a:bodyPr lIns="45718" tIns="45718" rIns="45718" bIns="45718"/>
          <a:lstStyle/>
          <a:p>
            <a:pPr/>
          </a:p>
        </p:txBody>
      </p:sp>
      <p:sp>
        <p:nvSpPr>
          <p:cNvPr id="129" name="Google Shape;108;p10">
            <a:hlinkClick r:id="rId2" invalidUrl="" action="ppaction://hlinksldjump" tgtFrame="" tooltip="" history="1" highlightClick="0" endSnd="0"/>
          </p:cNvPr>
          <p:cNvSpPr/>
          <p:nvPr/>
        </p:nvSpPr>
        <p:spPr>
          <a:xfrm>
            <a:off x="8598816" y="283923"/>
            <a:ext cx="216303" cy="4"/>
          </a:xfrm>
          <a:prstGeom prst="line">
            <a:avLst/>
          </a:prstGeom>
          <a:ln>
            <a:solidFill>
              <a:srgbClr val="B7B7B7"/>
            </a:solidFill>
          </a:ln>
        </p:spPr>
        <p:txBody>
          <a:bodyPr lIns="45718" tIns="45718" rIns="45718" bIns="45718"/>
          <a:lstStyle/>
          <a:p>
            <a:pPr/>
          </a:p>
        </p:txBody>
      </p:sp>
      <p:sp>
        <p:nvSpPr>
          <p:cNvPr id="13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9EDEE"/>
        </a:solidFill>
      </p:bgPr>
    </p:bg>
    <p:spTree>
      <p:nvGrpSpPr>
        <p:cNvPr id="1" name=""/>
        <p:cNvGrpSpPr/>
        <p:nvPr/>
      </p:nvGrpSpPr>
      <p:grpSpPr>
        <a:xfrm>
          <a:off x="0" y="0"/>
          <a:ext cx="0" cy="0"/>
          <a:chOff x="0" y="0"/>
          <a:chExt cx="0" cy="0"/>
        </a:xfrm>
      </p:grpSpPr>
      <p:pic>
        <p:nvPicPr>
          <p:cNvPr id="2" name="precision_agriculture.jpg" descr="precision_agriculture.jpg"/>
          <p:cNvPicPr>
            <a:picLocks noChangeAspect="1"/>
          </p:cNvPicPr>
          <p:nvPr/>
        </p:nvPicPr>
        <p:blipFill>
          <a:blip r:embed="rId2">
            <a:extLst/>
          </a:blip>
          <a:srcRect l="226" t="4947" r="224" b="4947"/>
          <a:stretch>
            <a:fillRect/>
          </a:stretch>
        </p:blipFill>
        <p:spPr>
          <a:xfrm>
            <a:off x="-479221" y="-168"/>
            <a:ext cx="10102442" cy="5143669"/>
          </a:xfrm>
          <a:prstGeom prst="rect">
            <a:avLst/>
          </a:prstGeom>
          <a:ln w="12700">
            <a:miter lim="400000"/>
          </a:ln>
          <a:effectLst>
            <a:reflection blurRad="0" stA="49789" stPos="0" endA="0" endPos="40000" dist="0" dir="5400000" fadeDir="5400000" sx="100000" sy="-100000" kx="0" ky="0" algn="bl" rotWithShape="0"/>
          </a:effectLst>
        </p:spPr>
      </p:pic>
      <p:sp>
        <p:nvSpPr>
          <p:cNvPr id="3" name="Titolo Testo"/>
          <p:cNvSpPr txBox="1"/>
          <p:nvPr>
            <p:ph type="title"/>
          </p:nvPr>
        </p:nvSpPr>
        <p:spPr>
          <a:xfrm>
            <a:off x="729450" y="1322449"/>
            <a:ext cx="7688100" cy="1664701"/>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a:r>
              <a:t>Titolo Testo</a:t>
            </a:r>
          </a:p>
        </p:txBody>
      </p:sp>
      <p:sp>
        <p:nvSpPr>
          <p:cNvPr id="4" name="Corpo livello uno…"/>
          <p:cNvSpPr txBox="1"/>
          <p:nvPr>
            <p:ph type="body" idx="1"/>
          </p:nvPr>
        </p:nvSpPr>
        <p:spPr>
          <a:xfrm>
            <a:off x="729626" y="3172897"/>
            <a:ext cx="7688103" cy="54120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5" name="Numero diapositiva"/>
          <p:cNvSpPr txBox="1"/>
          <p:nvPr>
            <p:ph type="sldNum" sz="quarter" idx="2"/>
          </p:nvPr>
        </p:nvSpPr>
        <p:spPr>
          <a:xfrm>
            <a:off x="8748195" y="4779028"/>
            <a:ext cx="336810" cy="335247"/>
          </a:xfrm>
          <a:prstGeom prst="rect">
            <a:avLst/>
          </a:prstGeom>
          <a:ln w="12700">
            <a:miter lim="400000"/>
          </a:ln>
        </p:spPr>
        <p:txBody>
          <a:bodyPr wrap="none" lIns="91422" tIns="91422" rIns="91422" bIns="91422" anchor="ctr">
            <a:spAutoFit/>
          </a:bodyPr>
          <a:lstStyle>
            <a:lvl1pPr algn="r">
              <a:defRPr sz="1000">
                <a:solidFill>
                  <a:schemeClr val="accent1"/>
                </a:solidFill>
                <a:latin typeface="Lato"/>
                <a:ea typeface="Lato"/>
                <a:cs typeface="Lato"/>
                <a:sym typeface="La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1pPr>
      <a:lvl2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2pPr>
      <a:lvl3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3pPr>
      <a:lvl4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4pPr>
      <a:lvl5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5pPr>
      <a:lvl6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6pPr>
      <a:lvl7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7pPr>
      <a:lvl8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8pPr>
      <a:lvl9pPr marL="0" marR="0" indent="0" algn="l" defTabSz="914400" rtl="0" latinLnBrk="0">
        <a:lnSpc>
          <a:spcPct val="100000"/>
        </a:lnSpc>
        <a:spcBef>
          <a:spcPts val="0"/>
        </a:spcBef>
        <a:spcAft>
          <a:spcPts val="0"/>
        </a:spcAft>
        <a:buClrTx/>
        <a:buSzTx/>
        <a:buFontTx/>
        <a:buNone/>
        <a:tabLst/>
        <a:defRPr b="1" baseline="0" cap="none" i="0" spc="0" strike="noStrike" sz="4200" u="none">
          <a:solidFill>
            <a:srgbClr val="FFFFFF"/>
          </a:solidFill>
          <a:uFillTx/>
          <a:latin typeface="Raleway"/>
          <a:ea typeface="Raleway"/>
          <a:cs typeface="Raleway"/>
          <a:sym typeface="Raleway"/>
        </a:defRPr>
      </a:lvl9pPr>
    </p:titleStyle>
    <p:bodyStyle>
      <a:lvl1pPr marL="19050" marR="0" indent="12700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1pPr>
      <a:lvl2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2pPr>
      <a:lvl3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3pPr>
      <a:lvl4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4pPr>
      <a:lvl5pPr marL="19050" marR="0" indent="146050" algn="l" defTabSz="914400" rtl="0" latinLnBrk="0">
        <a:lnSpc>
          <a:spcPct val="100000"/>
        </a:lnSpc>
        <a:spcBef>
          <a:spcPts val="0"/>
        </a:spcBef>
        <a:spcAft>
          <a:spcPts val="0"/>
        </a:spcAft>
        <a:buClrTx/>
        <a:buSzTx/>
        <a:buFontTx/>
        <a:buNone/>
        <a:tabLst/>
        <a:defRPr b="0" baseline="0" cap="none" i="0" spc="0" strike="noStrike" sz="1600" u="none">
          <a:solidFill>
            <a:schemeClr val="accent1"/>
          </a:solidFill>
          <a:uFillTx/>
          <a:latin typeface="Lato"/>
          <a:ea typeface="Lato"/>
          <a:cs typeface="Lato"/>
          <a:sym typeface="Lato"/>
        </a:defRPr>
      </a:lvl5pPr>
      <a:lvl6pPr marL="28788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6pPr>
      <a:lvl7pPr marL="33360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7pPr>
      <a:lvl8pPr marL="37932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8pPr>
      <a:lvl9pPr marL="4250457" marR="0" indent="-434107" algn="l" defTabSz="914400" rtl="0" latinLnBrk="0">
        <a:lnSpc>
          <a:spcPct val="100000"/>
        </a:lnSpc>
        <a:spcBef>
          <a:spcPts val="0"/>
        </a:spcBef>
        <a:spcAft>
          <a:spcPts val="0"/>
        </a:spcAft>
        <a:buClrTx/>
        <a:buSzPts val="1600"/>
        <a:buFontTx/>
        <a:buChar char="■"/>
        <a:tabLst/>
        <a:defRPr b="0" baseline="0" cap="none" i="0" spc="0" strike="noStrike" sz="1600" u="none">
          <a:solidFill>
            <a:schemeClr val="accent1"/>
          </a:solidFill>
          <a:uFillTx/>
          <a:latin typeface="Lato"/>
          <a:ea typeface="Lato"/>
          <a:cs typeface="Lato"/>
          <a:sym typeface="La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La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Google Shape;176;p18"/>
          <p:cNvSpPr txBox="1"/>
          <p:nvPr>
            <p:ph type="ctrTitle"/>
          </p:nvPr>
        </p:nvSpPr>
        <p:spPr>
          <a:xfrm>
            <a:off x="729450" y="1322449"/>
            <a:ext cx="7688099" cy="1664700"/>
          </a:xfrm>
          <a:prstGeom prst="rect">
            <a:avLst/>
          </a:prstGeom>
        </p:spPr>
        <p:txBody>
          <a:bodyPr/>
          <a:lstStyle/>
          <a:p>
            <a:pPr/>
            <a:r>
              <a:t>Hazelnutella</a:t>
            </a:r>
          </a:p>
        </p:txBody>
      </p:sp>
      <p:sp>
        <p:nvSpPr>
          <p:cNvPr id="259" name="Jerin George Mathew, Luca Pasquini…"/>
          <p:cNvSpPr txBox="1"/>
          <p:nvPr/>
        </p:nvSpPr>
        <p:spPr>
          <a:xfrm>
            <a:off x="680911" y="2330282"/>
            <a:ext cx="3536158" cy="482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19050" indent="127000">
              <a:defRPr sz="1600">
                <a:solidFill>
                  <a:srgbClr val="FFFFFF"/>
                </a:solidFill>
                <a:latin typeface="Lato"/>
                <a:ea typeface="Lato"/>
                <a:cs typeface="Lato"/>
                <a:sym typeface="Lato"/>
              </a:defRPr>
            </a:pPr>
            <a:r>
              <a:t>Jerin George Mathew, Luca Pasquini</a:t>
            </a:r>
          </a:p>
          <a:p>
            <a:pPr marL="19050" indent="127000">
              <a:defRPr sz="1600">
                <a:solidFill>
                  <a:srgbClr val="FFFFFF"/>
                </a:solidFill>
                <a:latin typeface="Lato"/>
                <a:ea typeface="Lato"/>
                <a:cs typeface="Lato"/>
                <a:sym typeface="Lato"/>
              </a:defRPr>
            </a:pPr>
            <a:r>
              <a:t>Bug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Processing layer"/>
          <p:cNvSpPr txBox="1"/>
          <p:nvPr>
            <p:ph type="title"/>
          </p:nvPr>
        </p:nvSpPr>
        <p:spPr>
          <a:xfrm>
            <a:off x="729998" y="1318650"/>
            <a:ext cx="3300904" cy="759003"/>
          </a:xfrm>
          <a:prstGeom prst="rect">
            <a:avLst/>
          </a:prstGeom>
        </p:spPr>
        <p:txBody>
          <a:bodyPr/>
          <a:lstStyle/>
          <a:p>
            <a:pPr/>
            <a:r>
              <a:t>Processing layer</a:t>
            </a:r>
          </a:p>
        </p:txBody>
      </p:sp>
      <p:sp>
        <p:nvSpPr>
          <p:cNvPr id="308" name="Usando la libreria spark-streaming-kafka vengono prelevati i messaggi memorizzati in Kafka…"/>
          <p:cNvSpPr txBox="1"/>
          <p:nvPr>
            <p:ph type="body" sz="quarter" idx="1"/>
          </p:nvPr>
        </p:nvSpPr>
        <p:spPr>
          <a:xfrm>
            <a:off x="724948" y="2159218"/>
            <a:ext cx="3300905" cy="2603857"/>
          </a:xfrm>
          <a:prstGeom prst="rect">
            <a:avLst/>
          </a:prstGeom>
        </p:spPr>
        <p:txBody>
          <a:bodyPr/>
          <a:lstStyle/>
          <a:p>
            <a:pPr marL="320037" indent="-217804" defTabSz="640079">
              <a:lnSpc>
                <a:spcPct val="110000"/>
              </a:lnSpc>
              <a:spcBef>
                <a:spcPts val="500"/>
              </a:spcBef>
              <a:buClr>
                <a:schemeClr val="accent1"/>
              </a:buClr>
              <a:buSzPts val="1000"/>
              <a:buFont typeface="Helvetica"/>
              <a:buChar char="●"/>
              <a:defRPr sz="1000"/>
            </a:pPr>
            <a:r>
              <a:t>Usando la libreria </a:t>
            </a:r>
            <a:r>
              <a:rPr b="1">
                <a:latin typeface="Courier"/>
                <a:ea typeface="Courier"/>
                <a:cs typeface="Courier"/>
                <a:sym typeface="Courier"/>
              </a:rPr>
              <a:t>spark-streaming-kafka</a:t>
            </a:r>
            <a:r>
              <a:t> vengono prelevati i messaggi memorizzati in Kafka</a:t>
            </a:r>
          </a:p>
          <a:p>
            <a:pPr marL="320037" indent="-217804" defTabSz="640079">
              <a:lnSpc>
                <a:spcPct val="110000"/>
              </a:lnSpc>
              <a:spcBef>
                <a:spcPts val="500"/>
              </a:spcBef>
              <a:buClr>
                <a:schemeClr val="accent1"/>
              </a:buClr>
              <a:buSzPts val="1000"/>
              <a:buFont typeface="Helvetica"/>
              <a:buChar char="●"/>
              <a:defRPr sz="1000"/>
            </a:pPr>
            <a:r>
              <a:t>Le elaborazioni vengono effettuate su minibatch di 10 secondi</a:t>
            </a:r>
          </a:p>
          <a:p>
            <a:pPr marL="320037" indent="-217804" defTabSz="640079">
              <a:lnSpc>
                <a:spcPct val="110000"/>
              </a:lnSpc>
              <a:spcBef>
                <a:spcPts val="500"/>
              </a:spcBef>
              <a:buClr>
                <a:schemeClr val="accent1"/>
              </a:buClr>
              <a:buSzPts val="1000"/>
              <a:buFont typeface="Helvetica"/>
              <a:buChar char="●"/>
              <a:defRPr sz="1000"/>
            </a:pPr>
            <a:r>
              <a:t>Elaborazioni effettuate:</a:t>
            </a:r>
          </a:p>
          <a:p>
            <a:pPr lvl="1" marL="648969" indent="-217804" defTabSz="640079">
              <a:lnSpc>
                <a:spcPct val="110000"/>
              </a:lnSpc>
              <a:spcBef>
                <a:spcPts val="500"/>
              </a:spcBef>
              <a:buClr>
                <a:schemeClr val="accent1"/>
              </a:buClr>
              <a:buSzPts val="1000"/>
              <a:buFont typeface="Helvetica"/>
              <a:buChar char="●"/>
              <a:defRPr sz="1000"/>
            </a:pPr>
            <a:r>
              <a:t>Calcolo del valore medio al fine di ridurre la mole di dati da salvare su db</a:t>
            </a:r>
          </a:p>
          <a:p>
            <a:pPr lvl="1" marL="648969" indent="-217804" defTabSz="640079">
              <a:lnSpc>
                <a:spcPct val="110000"/>
              </a:lnSpc>
              <a:spcBef>
                <a:spcPts val="500"/>
              </a:spcBef>
              <a:buClr>
                <a:schemeClr val="accent1"/>
              </a:buClr>
              <a:buSzPts val="1000"/>
              <a:buFont typeface="Helvetica"/>
              <a:buChar char="●"/>
              <a:defRPr sz="1000"/>
            </a:pPr>
            <a:r>
              <a:t>Calcolo di ulteriori parametri (escursione termica)</a:t>
            </a:r>
          </a:p>
          <a:p>
            <a:pPr marL="320037" indent="-217804" defTabSz="640079">
              <a:lnSpc>
                <a:spcPct val="110000"/>
              </a:lnSpc>
              <a:spcBef>
                <a:spcPts val="500"/>
              </a:spcBef>
              <a:buClr>
                <a:schemeClr val="accent1"/>
              </a:buClr>
              <a:buSzPts val="1000"/>
              <a:buFont typeface="Helvetica"/>
              <a:buChar char="●"/>
              <a:defRPr sz="1000"/>
            </a:pPr>
            <a:r>
              <a:t>I dati vengono poi salvati su InfluxDB grazie alla libreria </a:t>
            </a:r>
            <a:r>
              <a:rPr b="1">
                <a:latin typeface="Courier"/>
                <a:ea typeface="Courier"/>
                <a:cs typeface="Courier"/>
                <a:sym typeface="Courier"/>
              </a:rPr>
              <a:t>influx</a:t>
            </a:r>
            <a:r>
              <a:t> (per Python)</a:t>
            </a:r>
          </a:p>
        </p:txBody>
      </p:sp>
      <p:sp>
        <p:nvSpPr>
          <p:cNvPr id="309" name="Rettangolo arrotondato"/>
          <p:cNvSpPr/>
          <p:nvPr/>
        </p:nvSpPr>
        <p:spPr>
          <a:xfrm>
            <a:off x="5552232" y="1828880"/>
            <a:ext cx="2834030" cy="2553058"/>
          </a:xfrm>
          <a:prstGeom prst="roundRect">
            <a:avLst>
              <a:gd name="adj" fmla="val 9183"/>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10" name="Processing layer"/>
          <p:cNvSpPr txBox="1"/>
          <p:nvPr/>
        </p:nvSpPr>
        <p:spPr>
          <a:xfrm>
            <a:off x="6136602" y="1318193"/>
            <a:ext cx="1665285" cy="365948"/>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Processing layer</a:t>
            </a:r>
          </a:p>
        </p:txBody>
      </p:sp>
      <p:pic>
        <p:nvPicPr>
          <p:cNvPr id="311" name="spark-streaming.png" descr="spark-streaming.png"/>
          <p:cNvPicPr>
            <a:picLocks noChangeAspect="1"/>
          </p:cNvPicPr>
          <p:nvPr/>
        </p:nvPicPr>
        <p:blipFill>
          <a:blip r:embed="rId3">
            <a:extLst/>
          </a:blip>
          <a:stretch>
            <a:fillRect/>
          </a:stretch>
        </p:blipFill>
        <p:spPr>
          <a:xfrm>
            <a:off x="5834471" y="2340093"/>
            <a:ext cx="2269552" cy="153063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torage layer"/>
          <p:cNvSpPr txBox="1"/>
          <p:nvPr>
            <p:ph type="title"/>
          </p:nvPr>
        </p:nvSpPr>
        <p:spPr>
          <a:xfrm>
            <a:off x="729998" y="1318650"/>
            <a:ext cx="3300904" cy="759003"/>
          </a:xfrm>
          <a:prstGeom prst="rect">
            <a:avLst/>
          </a:prstGeom>
        </p:spPr>
        <p:txBody>
          <a:bodyPr/>
          <a:lstStyle/>
          <a:p>
            <a:pPr/>
            <a:r>
              <a:t>Storage layer</a:t>
            </a:r>
          </a:p>
        </p:txBody>
      </p:sp>
      <p:sp>
        <p:nvSpPr>
          <p:cNvPr id="316" name="Time series database…"/>
          <p:cNvSpPr txBox="1"/>
          <p:nvPr>
            <p:ph type="body" sz="quarter" idx="1"/>
          </p:nvPr>
        </p:nvSpPr>
        <p:spPr>
          <a:xfrm>
            <a:off x="724948" y="2159218"/>
            <a:ext cx="3300905" cy="2603857"/>
          </a:xfrm>
          <a:prstGeom prst="rect">
            <a:avLst/>
          </a:prstGeom>
        </p:spPr>
        <p:txBody>
          <a:bodyPr/>
          <a:lstStyle/>
          <a:p>
            <a:pPr marL="406908" indent="-276922" defTabSz="813816">
              <a:lnSpc>
                <a:spcPct val="110000"/>
              </a:lnSpc>
              <a:spcBef>
                <a:spcPts val="700"/>
              </a:spcBef>
              <a:buClr>
                <a:schemeClr val="accent1"/>
              </a:buClr>
              <a:buSzPts val="1300"/>
              <a:buFont typeface="Helvetica"/>
              <a:buChar char="●"/>
              <a:defRPr sz="1300"/>
            </a:pPr>
            <a:r>
              <a:t>Time series database</a:t>
            </a:r>
          </a:p>
          <a:p>
            <a:pPr marL="406908" indent="-276922" defTabSz="813816">
              <a:lnSpc>
                <a:spcPct val="110000"/>
              </a:lnSpc>
              <a:spcBef>
                <a:spcPts val="700"/>
              </a:spcBef>
              <a:buClr>
                <a:schemeClr val="accent1"/>
              </a:buClr>
              <a:buSzPts val="1300"/>
              <a:buFont typeface="Helvetica"/>
              <a:buChar char="●"/>
              <a:defRPr sz="1300"/>
            </a:pPr>
            <a:r>
              <a:t>Ottimizzato per la gestione di dati associati ad un </a:t>
            </a:r>
            <a:r>
              <a:rPr i="1"/>
              <a:t>timestamp</a:t>
            </a:r>
          </a:p>
          <a:p>
            <a:pPr marL="406908" indent="-276922" defTabSz="813816">
              <a:lnSpc>
                <a:spcPct val="110000"/>
              </a:lnSpc>
              <a:spcBef>
                <a:spcPts val="700"/>
              </a:spcBef>
              <a:buClr>
                <a:schemeClr val="accent1"/>
              </a:buClr>
              <a:buSzPts val="1300"/>
              <a:buFont typeface="Helvetica"/>
              <a:buChar char="●"/>
              <a:defRPr sz="1300"/>
            </a:pPr>
            <a:r>
              <a:t>I dati vengono salvati in due tabelle (</a:t>
            </a:r>
            <a:r>
              <a:rPr i="1"/>
              <a:t>measurement</a:t>
            </a:r>
            <a:r>
              <a:t>):</a:t>
            </a:r>
          </a:p>
          <a:p>
            <a:pPr lvl="1" marL="825119" indent="-276923" defTabSz="813816">
              <a:lnSpc>
                <a:spcPct val="110000"/>
              </a:lnSpc>
              <a:spcBef>
                <a:spcPts val="700"/>
              </a:spcBef>
              <a:buClr>
                <a:schemeClr val="accent1"/>
              </a:buClr>
              <a:buSzPts val="1300"/>
              <a:buFont typeface="Helvetica"/>
              <a:buChar char="●"/>
              <a:defRPr sz="1300"/>
            </a:pPr>
            <a:r>
              <a:t>Stazioni, per i dati provenienti dalla stazione meteo</a:t>
            </a:r>
          </a:p>
          <a:p>
            <a:pPr lvl="1" marL="825119" indent="-276923" defTabSz="813816">
              <a:lnSpc>
                <a:spcPct val="110000"/>
              </a:lnSpc>
              <a:spcBef>
                <a:spcPts val="700"/>
              </a:spcBef>
              <a:buClr>
                <a:schemeClr val="accent1"/>
              </a:buClr>
              <a:buSzPts val="1300"/>
              <a:buFont typeface="Helvetica"/>
              <a:buChar char="●"/>
              <a:defRPr sz="1300"/>
            </a:pPr>
            <a:r>
              <a:t>Nodi, per i dati relativi ai sensori (o nodi)</a:t>
            </a:r>
          </a:p>
        </p:txBody>
      </p:sp>
      <p:sp>
        <p:nvSpPr>
          <p:cNvPr id="317" name="Rettangolo arrotondato"/>
          <p:cNvSpPr/>
          <p:nvPr/>
        </p:nvSpPr>
        <p:spPr>
          <a:xfrm>
            <a:off x="5136160" y="2083690"/>
            <a:ext cx="3666174" cy="1790169"/>
          </a:xfrm>
          <a:prstGeom prst="roundRect">
            <a:avLst>
              <a:gd name="adj" fmla="val 13097"/>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18" name="Storage layer"/>
          <p:cNvSpPr txBox="1"/>
          <p:nvPr/>
        </p:nvSpPr>
        <p:spPr>
          <a:xfrm>
            <a:off x="6286429" y="1515174"/>
            <a:ext cx="1365629" cy="365948"/>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Storage layer</a:t>
            </a:r>
          </a:p>
        </p:txBody>
      </p:sp>
      <p:pic>
        <p:nvPicPr>
          <p:cNvPr id="319" name="Influxdb_logo.svg.png" descr="Influxdb_logo.svg.png"/>
          <p:cNvPicPr>
            <a:picLocks noChangeAspect="1"/>
          </p:cNvPicPr>
          <p:nvPr/>
        </p:nvPicPr>
        <p:blipFill>
          <a:blip r:embed="rId3">
            <a:extLst/>
          </a:blip>
          <a:srcRect l="22450" t="29596" r="22450" b="29595"/>
          <a:stretch>
            <a:fillRect/>
          </a:stretch>
        </p:blipFill>
        <p:spPr>
          <a:xfrm>
            <a:off x="5318841" y="2525541"/>
            <a:ext cx="3300788" cy="90657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Visualization layer"/>
          <p:cNvSpPr txBox="1"/>
          <p:nvPr>
            <p:ph type="title"/>
          </p:nvPr>
        </p:nvSpPr>
        <p:spPr>
          <a:xfrm>
            <a:off x="729998" y="1318650"/>
            <a:ext cx="3300904" cy="759003"/>
          </a:xfrm>
          <a:prstGeom prst="rect">
            <a:avLst/>
          </a:prstGeom>
        </p:spPr>
        <p:txBody>
          <a:bodyPr/>
          <a:lstStyle/>
          <a:p>
            <a:pPr/>
            <a:r>
              <a:t>Visualization layer</a:t>
            </a:r>
          </a:p>
        </p:txBody>
      </p:sp>
      <p:sp>
        <p:nvSpPr>
          <p:cNvPr id="324" name="Strumento di visualizzazione di dati accessibile tramite browser…"/>
          <p:cNvSpPr txBox="1"/>
          <p:nvPr>
            <p:ph type="body" sz="quarter" idx="1"/>
          </p:nvPr>
        </p:nvSpPr>
        <p:spPr>
          <a:xfrm>
            <a:off x="724948" y="2159218"/>
            <a:ext cx="3300905" cy="2603857"/>
          </a:xfrm>
          <a:prstGeom prst="rect">
            <a:avLst/>
          </a:prstGeom>
        </p:spPr>
        <p:txBody>
          <a:bodyPr/>
          <a:lstStyle/>
          <a:p>
            <a:pPr marL="425194" indent="-289367" defTabSz="850391">
              <a:lnSpc>
                <a:spcPct val="110000"/>
              </a:lnSpc>
              <a:spcBef>
                <a:spcPts val="700"/>
              </a:spcBef>
              <a:buClr>
                <a:schemeClr val="accent1"/>
              </a:buClr>
              <a:buSzPts val="1300"/>
              <a:buFont typeface="Helvetica"/>
              <a:buChar char="●"/>
              <a:defRPr sz="1300"/>
            </a:pPr>
            <a:r>
              <a:t>Strumento di visualizzazione di dati accessibile tramite browser</a:t>
            </a:r>
          </a:p>
          <a:p>
            <a:pPr marL="425194" indent="-289367" defTabSz="850391">
              <a:lnSpc>
                <a:spcPct val="110000"/>
              </a:lnSpc>
              <a:spcBef>
                <a:spcPts val="700"/>
              </a:spcBef>
              <a:buClr>
                <a:schemeClr val="accent1"/>
              </a:buClr>
              <a:buSzPts val="1300"/>
              <a:buFont typeface="Helvetica"/>
              <a:buChar char="●"/>
              <a:defRPr sz="1300"/>
            </a:pPr>
            <a:r>
              <a:t>Compatibile con diverse sorgenti:</a:t>
            </a:r>
          </a:p>
          <a:p>
            <a:pPr lvl="1" marL="862202" indent="-289367" defTabSz="850391">
              <a:lnSpc>
                <a:spcPct val="110000"/>
              </a:lnSpc>
              <a:spcBef>
                <a:spcPts val="700"/>
              </a:spcBef>
              <a:buClr>
                <a:schemeClr val="accent1"/>
              </a:buClr>
              <a:buSzPts val="1300"/>
              <a:buFont typeface="Helvetica"/>
              <a:buChar char="●"/>
              <a:defRPr sz="1300"/>
            </a:pPr>
            <a:r>
              <a:t>MySQL, Postgres, ElasticSearch e molti altri</a:t>
            </a:r>
          </a:p>
          <a:p>
            <a:pPr marL="425194" indent="-289367" defTabSz="850391">
              <a:lnSpc>
                <a:spcPct val="110000"/>
              </a:lnSpc>
              <a:spcBef>
                <a:spcPts val="700"/>
              </a:spcBef>
              <a:buClr>
                <a:schemeClr val="accent1"/>
              </a:buClr>
              <a:buSzPts val="1300"/>
              <a:buFont typeface="Helvetica"/>
              <a:buChar char="●"/>
              <a:defRPr sz="1300"/>
            </a:pPr>
            <a:r>
              <a:t>Abbiamo usato Grafana per creare una dashboard in cui visualizzare i dati salvati su InfluxDB</a:t>
            </a:r>
          </a:p>
        </p:txBody>
      </p:sp>
      <p:sp>
        <p:nvSpPr>
          <p:cNvPr id="325" name="Rettangolo arrotondato"/>
          <p:cNvSpPr/>
          <p:nvPr/>
        </p:nvSpPr>
        <p:spPr>
          <a:xfrm>
            <a:off x="5552232" y="1320800"/>
            <a:ext cx="2834030" cy="3315948"/>
          </a:xfrm>
          <a:prstGeom prst="roundRect">
            <a:avLst>
              <a:gd name="adj" fmla="val 8273"/>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26" name="Visualization layer"/>
          <p:cNvSpPr txBox="1"/>
          <p:nvPr/>
        </p:nvSpPr>
        <p:spPr>
          <a:xfrm>
            <a:off x="6073356" y="849022"/>
            <a:ext cx="1791777" cy="365947"/>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Visualization layer</a:t>
            </a:r>
          </a:p>
        </p:txBody>
      </p:sp>
      <p:pic>
        <p:nvPicPr>
          <p:cNvPr id="327" name="grafana-logo.png" descr="grafana-logo.png"/>
          <p:cNvPicPr>
            <a:picLocks noChangeAspect="1"/>
          </p:cNvPicPr>
          <p:nvPr/>
        </p:nvPicPr>
        <p:blipFill>
          <a:blip r:embed="rId3">
            <a:extLst/>
          </a:blip>
          <a:stretch>
            <a:fillRect/>
          </a:stretch>
        </p:blipFill>
        <p:spPr>
          <a:xfrm>
            <a:off x="5445247" y="1581773"/>
            <a:ext cx="3048003" cy="2794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Visualization layer"/>
          <p:cNvSpPr txBox="1"/>
          <p:nvPr>
            <p:ph type="title"/>
          </p:nvPr>
        </p:nvSpPr>
        <p:spPr>
          <a:xfrm>
            <a:off x="730000" y="1318650"/>
            <a:ext cx="2414481" cy="1687200"/>
          </a:xfrm>
          <a:prstGeom prst="rect">
            <a:avLst/>
          </a:prstGeom>
        </p:spPr>
        <p:txBody>
          <a:bodyPr/>
          <a:lstStyle/>
          <a:p>
            <a:pPr/>
            <a:r>
              <a:t>Visualization layer</a:t>
            </a:r>
          </a:p>
        </p:txBody>
      </p:sp>
      <p:pic>
        <p:nvPicPr>
          <p:cNvPr id="332" name="Schermata 2019-07-24 alle 14.10.50.png" descr="Schermata 2019-07-24 alle 14.10.50.png"/>
          <p:cNvPicPr>
            <a:picLocks noChangeAspect="1"/>
          </p:cNvPicPr>
          <p:nvPr/>
        </p:nvPicPr>
        <p:blipFill>
          <a:blip r:embed="rId3">
            <a:extLst/>
          </a:blip>
          <a:stretch>
            <a:fillRect/>
          </a:stretch>
        </p:blipFill>
        <p:spPr>
          <a:xfrm>
            <a:off x="3332938" y="779757"/>
            <a:ext cx="5734375" cy="358398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336" name="Conclusioni e sviluppi futuri"/>
          <p:cNvSpPr txBox="1"/>
          <p:nvPr>
            <p:ph type="title"/>
          </p:nvPr>
        </p:nvSpPr>
        <p:spPr>
          <a:xfrm>
            <a:off x="729450" y="1322449"/>
            <a:ext cx="7688399" cy="1518604"/>
          </a:xfrm>
          <a:prstGeom prst="rect">
            <a:avLst/>
          </a:prstGeom>
        </p:spPr>
        <p:txBody>
          <a:bodyPr/>
          <a:lstStyle/>
          <a:p>
            <a:pPr/>
            <a:r>
              <a:t>Sviluppi futuri</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viluppi futuri"/>
          <p:cNvSpPr txBox="1"/>
          <p:nvPr>
            <p:ph type="title"/>
          </p:nvPr>
        </p:nvSpPr>
        <p:spPr>
          <a:xfrm>
            <a:off x="729450" y="1318650"/>
            <a:ext cx="7688699" cy="535203"/>
          </a:xfrm>
          <a:prstGeom prst="rect">
            <a:avLst/>
          </a:prstGeom>
        </p:spPr>
        <p:txBody>
          <a:bodyPr/>
          <a:lstStyle>
            <a:lvl1pPr defTabSz="795527">
              <a:defRPr sz="2200"/>
            </a:lvl1pPr>
          </a:lstStyle>
          <a:p>
            <a:pPr/>
            <a:r>
              <a:t>Sviluppi futuri</a:t>
            </a:r>
          </a:p>
        </p:txBody>
      </p:sp>
      <p:sp>
        <p:nvSpPr>
          <p:cNvPr id="339" name="Confrontare le prestazioni di InfluxDB nella scrittura e lettura di dati con altre tecnologie (e.g MongoDB)…"/>
          <p:cNvSpPr txBox="1"/>
          <p:nvPr>
            <p:ph type="body" sz="half" idx="1"/>
          </p:nvPr>
        </p:nvSpPr>
        <p:spPr>
          <a:xfrm>
            <a:off x="729450" y="2078875"/>
            <a:ext cx="7688699" cy="2261102"/>
          </a:xfrm>
          <a:prstGeom prst="rect">
            <a:avLst/>
          </a:prstGeom>
        </p:spPr>
        <p:txBody>
          <a:bodyPr/>
          <a:lstStyle/>
          <a:p>
            <a:pPr>
              <a:buSzPts val="1500"/>
              <a:defRPr sz="1500"/>
            </a:pPr>
          </a:p>
          <a:p>
            <a:pPr>
              <a:buSzPts val="1500"/>
              <a:defRPr sz="1500"/>
            </a:pPr>
            <a:r>
              <a:t>Confrontare le prestazioni di InfluxDB nella scrittura e lettura di dati con altre tecnologie (e.g MongoDB)</a:t>
            </a:r>
          </a:p>
          <a:p>
            <a:pPr marL="0" indent="0">
              <a:buSzTx/>
              <a:buNone/>
              <a:defRPr sz="1500"/>
            </a:pPr>
          </a:p>
          <a:p>
            <a:pPr>
              <a:buSzPts val="1500"/>
              <a:defRPr sz="1500"/>
            </a:pPr>
            <a:r>
              <a:t>Utilizzare Apache Beam nel processing layer per disaccoppiare i job (codice) dal particolare runtime impiegato (Apache Spark, Apache Flink, Google Cloud Dataflow)</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Google Shape;176;p18"/>
          <p:cNvSpPr txBox="1"/>
          <p:nvPr>
            <p:ph type="ctrTitle"/>
          </p:nvPr>
        </p:nvSpPr>
        <p:spPr>
          <a:xfrm>
            <a:off x="729450" y="1322449"/>
            <a:ext cx="7688099" cy="1664700"/>
          </a:xfrm>
          <a:prstGeom prst="rect">
            <a:avLst/>
          </a:prstGeom>
        </p:spPr>
        <p:txBody>
          <a:bodyPr/>
          <a:lstStyle/>
          <a:p>
            <a:pPr/>
            <a:r>
              <a:t>Grazie per l’attenzione!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63" name="Progetto PANTHEON"/>
          <p:cNvSpPr txBox="1"/>
          <p:nvPr>
            <p:ph type="title"/>
          </p:nvPr>
        </p:nvSpPr>
        <p:spPr>
          <a:xfrm>
            <a:off x="729450" y="1322449"/>
            <a:ext cx="7688399" cy="1518604"/>
          </a:xfrm>
          <a:prstGeom prst="rect">
            <a:avLst/>
          </a:prstGeom>
        </p:spPr>
        <p:txBody>
          <a:bodyPr/>
          <a:lstStyle/>
          <a:p>
            <a:pPr/>
            <a:r>
              <a:t>Progetto PANTHEON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Progetto PANTHEON"/>
          <p:cNvSpPr txBox="1"/>
          <p:nvPr>
            <p:ph type="title"/>
          </p:nvPr>
        </p:nvSpPr>
        <p:spPr>
          <a:xfrm>
            <a:off x="730000" y="1318650"/>
            <a:ext cx="6321189" cy="635384"/>
          </a:xfrm>
          <a:prstGeom prst="rect">
            <a:avLst/>
          </a:prstGeom>
        </p:spPr>
        <p:txBody>
          <a:bodyPr/>
          <a:lstStyle/>
          <a:p>
            <a:pPr/>
            <a:r>
              <a:t>Progetto PANTHEON</a:t>
            </a:r>
          </a:p>
        </p:txBody>
      </p:sp>
      <p:sp>
        <p:nvSpPr>
          <p:cNvPr id="266" name="Progetto finanziato dall’UE nel contesto del programma H2020…"/>
          <p:cNvSpPr txBox="1"/>
          <p:nvPr>
            <p:ph type="body" sz="half" idx="1"/>
          </p:nvPr>
        </p:nvSpPr>
        <p:spPr>
          <a:xfrm>
            <a:off x="426370" y="2169823"/>
            <a:ext cx="6079278" cy="2793690"/>
          </a:xfrm>
          <a:prstGeom prst="rect">
            <a:avLst/>
          </a:prstGeom>
        </p:spPr>
        <p:txBody>
          <a:bodyPr/>
          <a:lstStyle/>
          <a:p>
            <a:pPr marL="457200" indent="-311150">
              <a:lnSpc>
                <a:spcPct val="110000"/>
              </a:lnSpc>
              <a:spcBef>
                <a:spcPts val="800"/>
              </a:spcBef>
              <a:buClr>
                <a:schemeClr val="accent1"/>
              </a:buClr>
              <a:buSzPts val="1500"/>
              <a:buFont typeface="Helvetica"/>
              <a:buChar char="●"/>
              <a:defRPr sz="1500"/>
            </a:pPr>
            <a:r>
              <a:t>Progetto finanziato dall’UE nel contesto del programma H2020 </a:t>
            </a:r>
          </a:p>
          <a:p>
            <a:pPr marL="457200" indent="-311150">
              <a:lnSpc>
                <a:spcPct val="110000"/>
              </a:lnSpc>
              <a:spcBef>
                <a:spcPts val="800"/>
              </a:spcBef>
              <a:buClr>
                <a:schemeClr val="accent1"/>
              </a:buClr>
              <a:buSzPts val="1500"/>
              <a:buFont typeface="Helvetica"/>
              <a:buChar char="●"/>
              <a:defRPr sz="1500"/>
            </a:pPr>
            <a:r>
              <a:t>Obiettivo: realizzare un sistema di gestione di noccioleti composti da elementi eterogenei (robot e sensori)</a:t>
            </a:r>
          </a:p>
          <a:p>
            <a:pPr marL="457200" indent="-311150">
              <a:lnSpc>
                <a:spcPct val="110000"/>
              </a:lnSpc>
              <a:spcBef>
                <a:spcPts val="800"/>
              </a:spcBef>
              <a:buClr>
                <a:schemeClr val="accent1"/>
              </a:buClr>
              <a:buSzPts val="1500"/>
              <a:buFont typeface="Helvetica"/>
              <a:buChar char="●"/>
              <a:defRPr sz="1500"/>
            </a:pPr>
            <a:r>
              <a:t>I dati raccolti dai sensori e dai robot verrano impiegati per monitorare la salute del noccioleto e supportare le decisioni degli agronomi (e.g. suggerire quando irrigare i noccioleti)</a:t>
            </a:r>
          </a:p>
          <a:p>
            <a:pPr marL="457200" indent="-311150">
              <a:lnSpc>
                <a:spcPct val="110000"/>
              </a:lnSpc>
              <a:spcBef>
                <a:spcPts val="800"/>
              </a:spcBef>
              <a:buClr>
                <a:schemeClr val="accent1"/>
              </a:buClr>
              <a:buSzPts val="1500"/>
              <a:buFont typeface="Helvetica"/>
              <a:buChar char="●"/>
              <a:defRPr sz="1500"/>
            </a:pPr>
            <a:r>
              <a:t>I dati vengono raccolti alla risoluzione della singola pianta</a:t>
            </a:r>
          </a:p>
        </p:txBody>
      </p:sp>
      <p:pic>
        <p:nvPicPr>
          <p:cNvPr id="267" name="logo.png" descr="logo.png"/>
          <p:cNvPicPr>
            <a:picLocks noChangeAspect="1"/>
          </p:cNvPicPr>
          <p:nvPr/>
        </p:nvPicPr>
        <p:blipFill>
          <a:blip r:embed="rId3">
            <a:extLst/>
          </a:blip>
          <a:stretch>
            <a:fillRect/>
          </a:stretch>
        </p:blipFill>
        <p:spPr>
          <a:xfrm>
            <a:off x="7226265" y="1534859"/>
            <a:ext cx="1193564" cy="1193564"/>
          </a:xfrm>
          <a:prstGeom prst="rect">
            <a:avLst/>
          </a:prstGeom>
          <a:ln w="12700">
            <a:miter lim="400000"/>
          </a:ln>
        </p:spPr>
      </p:pic>
      <p:pic>
        <p:nvPicPr>
          <p:cNvPr id="268" name="Schermata 2019-07-23 alle 21.22.34.png" descr="Schermata 2019-07-23 alle 21.22.34.png"/>
          <p:cNvPicPr>
            <a:picLocks noChangeAspect="1"/>
          </p:cNvPicPr>
          <p:nvPr/>
        </p:nvPicPr>
        <p:blipFill>
          <a:blip r:embed="rId4">
            <a:extLst/>
          </a:blip>
          <a:stretch>
            <a:fillRect/>
          </a:stretch>
        </p:blipFill>
        <p:spPr>
          <a:xfrm>
            <a:off x="6756244" y="3211066"/>
            <a:ext cx="2133603" cy="7112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72" name="Obiettivi e dati a disposizione"/>
          <p:cNvSpPr txBox="1"/>
          <p:nvPr>
            <p:ph type="title"/>
          </p:nvPr>
        </p:nvSpPr>
        <p:spPr>
          <a:xfrm>
            <a:off x="729450" y="1322449"/>
            <a:ext cx="7688399" cy="1518604"/>
          </a:xfrm>
          <a:prstGeom prst="rect">
            <a:avLst/>
          </a:prstGeom>
        </p:spPr>
        <p:txBody>
          <a:bodyPr/>
          <a:lstStyle/>
          <a:p>
            <a:pPr/>
            <a:r>
              <a:t>Obiettivi e dati a disposizione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Obiettivi e dati a disposizione"/>
          <p:cNvSpPr txBox="1"/>
          <p:nvPr>
            <p:ph type="title"/>
          </p:nvPr>
        </p:nvSpPr>
        <p:spPr>
          <a:xfrm>
            <a:off x="729450" y="1318650"/>
            <a:ext cx="7688699" cy="535203"/>
          </a:xfrm>
          <a:prstGeom prst="rect">
            <a:avLst/>
          </a:prstGeom>
        </p:spPr>
        <p:txBody>
          <a:bodyPr/>
          <a:lstStyle>
            <a:lvl1pPr defTabSz="795527">
              <a:defRPr sz="2200"/>
            </a:lvl1pPr>
          </a:lstStyle>
          <a:p>
            <a:pPr/>
            <a:r>
              <a:t>Obiettivi e dati a disposizione </a:t>
            </a:r>
          </a:p>
        </p:txBody>
      </p:sp>
      <p:sp>
        <p:nvSpPr>
          <p:cNvPr id="277" name="Realizzare un sistema di monitoraggio dei dati raccolti dai sensori…"/>
          <p:cNvSpPr txBox="1"/>
          <p:nvPr>
            <p:ph type="body" idx="1"/>
          </p:nvPr>
        </p:nvSpPr>
        <p:spPr>
          <a:xfrm>
            <a:off x="729450" y="2078875"/>
            <a:ext cx="7688699" cy="2911432"/>
          </a:xfrm>
          <a:prstGeom prst="rect">
            <a:avLst/>
          </a:prstGeom>
        </p:spPr>
        <p:txBody>
          <a:bodyPr/>
          <a:lstStyle/>
          <a:p>
            <a:pPr>
              <a:buSzPts val="1400"/>
              <a:defRPr sz="1400"/>
            </a:pPr>
            <a:r>
              <a:t>Realizzare un sistema di monitoraggio dei dati raccolti dai sensori</a:t>
            </a:r>
          </a:p>
          <a:p>
            <a:pPr>
              <a:buSzPts val="1400"/>
              <a:defRPr sz="1400"/>
            </a:pPr>
            <a:r>
              <a:t>Perché?</a:t>
            </a:r>
          </a:p>
          <a:p>
            <a:pPr lvl="1" marL="927100" indent="-311150">
              <a:buSzPts val="1400"/>
              <a:buChar char="●"/>
              <a:defRPr sz="1400"/>
            </a:pPr>
            <a:r>
              <a:t>Alcune attività agricole (e.g. irrigazione) vengono effettuate sulla base di misure su un campione limitato di piante.</a:t>
            </a:r>
          </a:p>
          <a:p>
            <a:pPr lvl="1" marL="0" indent="228600">
              <a:buSzTx/>
              <a:buNone/>
              <a:defRPr sz="1400"/>
            </a:pPr>
          </a:p>
          <a:p>
            <a:pPr>
              <a:buSzPts val="1400"/>
              <a:defRPr sz="1400"/>
            </a:pPr>
            <a:r>
              <a:t>Due file csv a disposizione:</a:t>
            </a:r>
          </a:p>
          <a:p>
            <a:pPr lvl="1" marL="927100" indent="-311150">
              <a:buSzPts val="1400"/>
              <a:buChar char="●"/>
              <a:defRPr b="1" sz="1400">
                <a:latin typeface="Courier"/>
                <a:ea typeface="Courier"/>
                <a:cs typeface="Courier"/>
                <a:sym typeface="Courier"/>
              </a:defRPr>
            </a:pPr>
            <a:r>
              <a:t>pantheon20190612-stazione.csv</a:t>
            </a:r>
            <a:r>
              <a:rPr b="0">
                <a:latin typeface="+mj-lt"/>
                <a:ea typeface="+mj-ea"/>
                <a:cs typeface="+mj-cs"/>
                <a:sym typeface="Helvetica"/>
              </a:rPr>
              <a:t>, che contiene dati registrati dalla stazione meteo (e.g temperatura, umidità, velocità del vento);</a:t>
            </a:r>
            <a:endParaRPr>
              <a:latin typeface="+mj-lt"/>
              <a:ea typeface="+mj-ea"/>
              <a:cs typeface="+mj-cs"/>
              <a:sym typeface="Helvetica"/>
            </a:endParaRPr>
          </a:p>
          <a:p>
            <a:pPr lvl="1" marL="927100" indent="-311150">
              <a:buSzPts val="1400"/>
              <a:buChar char="●"/>
              <a:defRPr b="1" sz="1400">
                <a:latin typeface="Courier"/>
                <a:ea typeface="Courier"/>
                <a:cs typeface="Courier"/>
                <a:sym typeface="Courier"/>
              </a:defRPr>
            </a:pPr>
            <a:r>
              <a:t>pantheon20190612-nodi.csv</a:t>
            </a:r>
            <a:r>
              <a:rPr b="0">
                <a:latin typeface="+mj-lt"/>
                <a:ea typeface="+mj-ea"/>
                <a:cs typeface="+mj-cs"/>
                <a:sym typeface="Helvetica"/>
              </a:rPr>
              <a:t>, che contiene dati registrati 9 sensori installati a terra (temperatura e quantità d’acqua presente nel terreno);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atOff val="-57823"/>
            <a:lumOff val="-16352"/>
          </a:schemeClr>
        </a:solidFill>
      </p:bgPr>
    </p:bg>
    <p:spTree>
      <p:nvGrpSpPr>
        <p:cNvPr id="1" name=""/>
        <p:cNvGrpSpPr/>
        <p:nvPr/>
      </p:nvGrpSpPr>
      <p:grpSpPr>
        <a:xfrm>
          <a:off x="0" y="0"/>
          <a:ext cx="0" cy="0"/>
          <a:chOff x="0" y="0"/>
          <a:chExt cx="0" cy="0"/>
        </a:xfrm>
      </p:grpSpPr>
      <p:sp>
        <p:nvSpPr>
          <p:cNvPr id="281" name="Architettura del sistema e tecnologie usate"/>
          <p:cNvSpPr txBox="1"/>
          <p:nvPr>
            <p:ph type="title"/>
          </p:nvPr>
        </p:nvSpPr>
        <p:spPr>
          <a:xfrm>
            <a:off x="729450" y="1322449"/>
            <a:ext cx="7688399" cy="1518604"/>
          </a:xfrm>
          <a:prstGeom prst="rect">
            <a:avLst/>
          </a:prstGeom>
        </p:spPr>
        <p:txBody>
          <a:bodyPr/>
          <a:lstStyle/>
          <a:p>
            <a:pPr/>
            <a:r>
              <a:t>Architettura del sistema e tecnologie usate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rchitettura del sistema e tecnologie usate"/>
          <p:cNvSpPr txBox="1"/>
          <p:nvPr>
            <p:ph type="title"/>
          </p:nvPr>
        </p:nvSpPr>
        <p:spPr>
          <a:xfrm>
            <a:off x="729450" y="1318650"/>
            <a:ext cx="7688399" cy="535203"/>
          </a:xfrm>
          <a:prstGeom prst="rect">
            <a:avLst/>
          </a:prstGeom>
        </p:spPr>
        <p:txBody>
          <a:bodyPr/>
          <a:lstStyle>
            <a:lvl1pPr defTabSz="795527">
              <a:defRPr sz="2200"/>
            </a:lvl1pPr>
          </a:lstStyle>
          <a:p>
            <a:pPr/>
            <a:r>
              <a:t>Architettura del sistema e tecnologie usate</a:t>
            </a:r>
          </a:p>
        </p:txBody>
      </p:sp>
      <p:pic>
        <p:nvPicPr>
          <p:cNvPr id="286" name="Schermata 2019-07-24 alle 12.54.24.png" descr="Schermata 2019-07-24 alle 12.54.24.png"/>
          <p:cNvPicPr>
            <a:picLocks noChangeAspect="1"/>
          </p:cNvPicPr>
          <p:nvPr/>
        </p:nvPicPr>
        <p:blipFill>
          <a:blip r:embed="rId3">
            <a:extLst/>
          </a:blip>
          <a:stretch>
            <a:fillRect/>
          </a:stretch>
        </p:blipFill>
        <p:spPr>
          <a:xfrm>
            <a:off x="1430184" y="1800287"/>
            <a:ext cx="6283632" cy="32508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Dati dai sensori IoT"/>
          <p:cNvSpPr txBox="1"/>
          <p:nvPr>
            <p:ph type="title"/>
          </p:nvPr>
        </p:nvSpPr>
        <p:spPr>
          <a:xfrm>
            <a:off x="729998" y="1318650"/>
            <a:ext cx="3300904" cy="759003"/>
          </a:xfrm>
          <a:prstGeom prst="rect">
            <a:avLst/>
          </a:prstGeom>
        </p:spPr>
        <p:txBody>
          <a:bodyPr/>
          <a:lstStyle/>
          <a:p>
            <a:pPr/>
            <a:r>
              <a:t>Dati dai sensori IoT</a:t>
            </a:r>
          </a:p>
        </p:txBody>
      </p:sp>
      <p:sp>
        <p:nvSpPr>
          <p:cNvPr id="291" name="Abbiamo simulato l’invio dei dati dai sensori a partire dai dati a disposizione…"/>
          <p:cNvSpPr txBox="1"/>
          <p:nvPr>
            <p:ph type="body" sz="quarter" idx="1"/>
          </p:nvPr>
        </p:nvSpPr>
        <p:spPr>
          <a:xfrm>
            <a:off x="635548" y="2159218"/>
            <a:ext cx="3300904" cy="2626942"/>
          </a:xfrm>
          <a:prstGeom prst="rect">
            <a:avLst/>
          </a:prstGeom>
        </p:spPr>
        <p:txBody>
          <a:bodyPr/>
          <a:lstStyle/>
          <a:p>
            <a:pPr marL="411479" indent="-280033" defTabSz="822958">
              <a:lnSpc>
                <a:spcPct val="110000"/>
              </a:lnSpc>
              <a:spcBef>
                <a:spcPts val="700"/>
              </a:spcBef>
              <a:buClr>
                <a:schemeClr val="accent1"/>
              </a:buClr>
              <a:buSzPts val="1300"/>
              <a:buFont typeface="Helvetica"/>
              <a:buChar char="●"/>
              <a:defRPr sz="1300"/>
            </a:pPr>
            <a:r>
              <a:t>Abbiamo simulato l’invio dei dati dai sensori a partire dai dati a disposizione</a:t>
            </a:r>
          </a:p>
          <a:p>
            <a:pPr marL="411479" indent="-280033" defTabSz="822958">
              <a:lnSpc>
                <a:spcPct val="110000"/>
              </a:lnSpc>
              <a:spcBef>
                <a:spcPts val="700"/>
              </a:spcBef>
              <a:buClr>
                <a:schemeClr val="accent1"/>
              </a:buClr>
              <a:buSzPts val="1300"/>
              <a:buFont typeface="Helvetica"/>
              <a:buChar char="●"/>
              <a:defRPr sz="1300"/>
            </a:pPr>
            <a:r>
              <a:t>Abbiamo realizzato uno script Python che legge ciascuna riga le invia a Kafka ad intervalli di tempo regolari (1 secondo)</a:t>
            </a:r>
          </a:p>
          <a:p>
            <a:pPr marL="411479" indent="-280033" defTabSz="822958">
              <a:lnSpc>
                <a:spcPct val="110000"/>
              </a:lnSpc>
              <a:spcBef>
                <a:spcPts val="700"/>
              </a:spcBef>
              <a:buClr>
                <a:schemeClr val="accent1"/>
              </a:buClr>
              <a:buSzPts val="1300"/>
              <a:buFont typeface="Helvetica"/>
              <a:buChar char="●"/>
              <a:defRPr sz="1300"/>
            </a:pPr>
            <a:r>
              <a:t>La comunicazione tra lo script Python e Kafka avviene a mezzo della libreria </a:t>
            </a:r>
            <a:r>
              <a:rPr b="1">
                <a:latin typeface="Courier"/>
                <a:ea typeface="Courier"/>
                <a:cs typeface="Courier"/>
                <a:sym typeface="Courier"/>
              </a:rPr>
              <a:t>kafka-python</a:t>
            </a:r>
          </a:p>
        </p:txBody>
      </p:sp>
      <p:sp>
        <p:nvSpPr>
          <p:cNvPr id="292" name="Rettangolo arrotondato"/>
          <p:cNvSpPr/>
          <p:nvPr/>
        </p:nvSpPr>
        <p:spPr>
          <a:xfrm>
            <a:off x="5562600" y="1317112"/>
            <a:ext cx="2575868" cy="3513833"/>
          </a:xfrm>
          <a:prstGeom prst="roundRect">
            <a:avLst>
              <a:gd name="adj" fmla="val 10400"/>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293" name="IoT sensors data"/>
          <p:cNvSpPr txBox="1"/>
          <p:nvPr/>
        </p:nvSpPr>
        <p:spPr>
          <a:xfrm>
            <a:off x="6014365" y="786004"/>
            <a:ext cx="1672334" cy="365948"/>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IoT sensors data</a:t>
            </a:r>
          </a:p>
        </p:txBody>
      </p:sp>
      <p:pic>
        <p:nvPicPr>
          <p:cNvPr id="294" name="motion-sensor.png" descr="motion-sensor.png"/>
          <p:cNvPicPr>
            <a:picLocks noChangeAspect="1"/>
          </p:cNvPicPr>
          <p:nvPr/>
        </p:nvPicPr>
        <p:blipFill>
          <a:blip r:embed="rId3">
            <a:extLst/>
          </a:blip>
          <a:stretch>
            <a:fillRect/>
          </a:stretch>
        </p:blipFill>
        <p:spPr>
          <a:xfrm>
            <a:off x="6236773" y="3219058"/>
            <a:ext cx="1227521" cy="1227521"/>
          </a:xfrm>
          <a:prstGeom prst="rect">
            <a:avLst/>
          </a:prstGeom>
          <a:ln w="12700">
            <a:miter lim="400000"/>
          </a:ln>
        </p:spPr>
      </p:pic>
      <p:pic>
        <p:nvPicPr>
          <p:cNvPr id="295" name="motion-sensor.png" descr="motion-sensor.png"/>
          <p:cNvPicPr>
            <a:picLocks noChangeAspect="1"/>
          </p:cNvPicPr>
          <p:nvPr/>
        </p:nvPicPr>
        <p:blipFill>
          <a:blip r:embed="rId3">
            <a:extLst/>
          </a:blip>
          <a:stretch>
            <a:fillRect/>
          </a:stretch>
        </p:blipFill>
        <p:spPr>
          <a:xfrm>
            <a:off x="6236773" y="1666550"/>
            <a:ext cx="1227521" cy="122751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Messaging layer"/>
          <p:cNvSpPr txBox="1"/>
          <p:nvPr>
            <p:ph type="title"/>
          </p:nvPr>
        </p:nvSpPr>
        <p:spPr>
          <a:xfrm>
            <a:off x="729998" y="1318650"/>
            <a:ext cx="3300904" cy="759003"/>
          </a:xfrm>
          <a:prstGeom prst="rect">
            <a:avLst/>
          </a:prstGeom>
        </p:spPr>
        <p:txBody>
          <a:bodyPr/>
          <a:lstStyle/>
          <a:p>
            <a:pPr/>
            <a:r>
              <a:t>Messaging layer</a:t>
            </a:r>
          </a:p>
        </p:txBody>
      </p:sp>
      <p:sp>
        <p:nvSpPr>
          <p:cNvPr id="300" name="I dati trasmessi dai sensori vengono memorizzati in 10 Topic distinti…"/>
          <p:cNvSpPr txBox="1"/>
          <p:nvPr>
            <p:ph type="body" sz="quarter" idx="1"/>
          </p:nvPr>
        </p:nvSpPr>
        <p:spPr>
          <a:xfrm>
            <a:off x="724948" y="2159218"/>
            <a:ext cx="3300905" cy="2603857"/>
          </a:xfrm>
          <a:prstGeom prst="rect">
            <a:avLst/>
          </a:prstGeom>
        </p:spPr>
        <p:txBody>
          <a:bodyPr/>
          <a:lstStyle/>
          <a:p>
            <a:pPr marL="452627" indent="-308038" defTabSz="905255">
              <a:lnSpc>
                <a:spcPct val="110000"/>
              </a:lnSpc>
              <a:spcBef>
                <a:spcPts val="700"/>
              </a:spcBef>
              <a:buClr>
                <a:schemeClr val="accent1"/>
              </a:buClr>
              <a:buSzPts val="1400"/>
              <a:buFont typeface="Helvetica"/>
              <a:buChar char="●"/>
              <a:defRPr sz="1400"/>
            </a:pPr>
            <a:r>
              <a:t>I dati trasmessi dai sensori vengono memorizzati in 10 Topic distinti</a:t>
            </a:r>
          </a:p>
          <a:p>
            <a:pPr marL="452627" indent="-308038" defTabSz="905255">
              <a:lnSpc>
                <a:spcPct val="110000"/>
              </a:lnSpc>
              <a:spcBef>
                <a:spcPts val="700"/>
              </a:spcBef>
              <a:buClr>
                <a:schemeClr val="accent1"/>
              </a:buClr>
              <a:buSzPts val="1400"/>
              <a:buFont typeface="Helvetica"/>
              <a:buChar char="●"/>
              <a:defRPr sz="1400"/>
            </a:pPr>
            <a:r>
              <a:t>1 topic per la stazione meteo</a:t>
            </a:r>
          </a:p>
          <a:p>
            <a:pPr marL="452627" indent="-308038" defTabSz="905255">
              <a:lnSpc>
                <a:spcPct val="110000"/>
              </a:lnSpc>
              <a:spcBef>
                <a:spcPts val="700"/>
              </a:spcBef>
              <a:buClr>
                <a:schemeClr val="accent1"/>
              </a:buClr>
              <a:buSzPts val="1400"/>
              <a:buFont typeface="Helvetica"/>
              <a:buChar char="●"/>
              <a:defRPr sz="1400"/>
            </a:pPr>
            <a:r>
              <a:t>9 topic per ciascuno dei 9 sensori</a:t>
            </a:r>
          </a:p>
          <a:p>
            <a:pPr marL="452627" indent="-308038" defTabSz="905255">
              <a:lnSpc>
                <a:spcPct val="110000"/>
              </a:lnSpc>
              <a:spcBef>
                <a:spcPts val="700"/>
              </a:spcBef>
              <a:buClr>
                <a:schemeClr val="accent1"/>
              </a:buClr>
              <a:buSzPts val="1400"/>
              <a:buFont typeface="Helvetica"/>
              <a:buChar char="●"/>
              <a:defRPr sz="1400"/>
            </a:pPr>
            <a:r>
              <a:t>Abbiamo usati un fattore di replicazione e partizionamento unitario per tutti i topic</a:t>
            </a:r>
          </a:p>
        </p:txBody>
      </p:sp>
      <p:sp>
        <p:nvSpPr>
          <p:cNvPr id="301" name="Rettangolo arrotondato"/>
          <p:cNvSpPr/>
          <p:nvPr/>
        </p:nvSpPr>
        <p:spPr>
          <a:xfrm>
            <a:off x="5552232" y="1320800"/>
            <a:ext cx="2834030" cy="3315948"/>
          </a:xfrm>
          <a:prstGeom prst="roundRect">
            <a:avLst>
              <a:gd name="adj" fmla="val 8273"/>
            </a:avLst>
          </a:prstGeom>
          <a:ln w="50800">
            <a:solidFill>
              <a:srgbClr val="000000"/>
            </a:solidFill>
            <a:prstDash val="sysDot"/>
            <a:miter lim="400000"/>
          </a:ln>
        </p:spPr>
        <p:txBody>
          <a:bodyPr lIns="0" tIns="0" rIns="0" bIns="0" anchor="ctr"/>
          <a:lstStyle/>
          <a:p>
            <a:pPr algn="ctr" defTabSz="821529">
              <a:defRPr sz="3000">
                <a:solidFill>
                  <a:srgbClr val="FFFFFF"/>
                </a:solidFill>
                <a:latin typeface="Helvetica Neue Medium"/>
                <a:ea typeface="Helvetica Neue Medium"/>
                <a:cs typeface="Helvetica Neue Medium"/>
                <a:sym typeface="Helvetica Neue Medium"/>
              </a:defRPr>
            </a:pPr>
          </a:p>
        </p:txBody>
      </p:sp>
      <p:sp>
        <p:nvSpPr>
          <p:cNvPr id="302" name="Messaging layer"/>
          <p:cNvSpPr txBox="1"/>
          <p:nvPr/>
        </p:nvSpPr>
        <p:spPr>
          <a:xfrm>
            <a:off x="6149080" y="849022"/>
            <a:ext cx="1640330" cy="365947"/>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1500">
                <a:solidFill>
                  <a:srgbClr val="000000"/>
                </a:solidFill>
                <a:latin typeface="Helvetica Neue"/>
                <a:ea typeface="Helvetica Neue"/>
                <a:cs typeface="Helvetica Neue"/>
                <a:sym typeface="Helvetica Neue"/>
              </a:defRPr>
            </a:lvl1pPr>
          </a:lstStyle>
          <a:p>
            <a:pPr/>
            <a:r>
              <a:t>Messaging layer</a:t>
            </a:r>
          </a:p>
        </p:txBody>
      </p:sp>
      <p:pic>
        <p:nvPicPr>
          <p:cNvPr id="303" name="kafka-logo-tall.png" descr="kafka-logo-tall.png"/>
          <p:cNvPicPr>
            <a:picLocks noChangeAspect="1"/>
          </p:cNvPicPr>
          <p:nvPr/>
        </p:nvPicPr>
        <p:blipFill>
          <a:blip r:embed="rId3">
            <a:extLst/>
          </a:blip>
          <a:stretch>
            <a:fillRect/>
          </a:stretch>
        </p:blipFill>
        <p:spPr>
          <a:xfrm>
            <a:off x="5597659" y="1485653"/>
            <a:ext cx="2743175" cy="29862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treamline">
  <a:themeElements>
    <a:clrScheme name="Streamline">
      <a:dk1>
        <a:srgbClr val="E9EDEE"/>
      </a:dk1>
      <a:lt1>
        <a:srgbClr val="E9EDEE"/>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Helvetica"/>
        <a:ea typeface="Helvetica"/>
        <a:cs typeface="Helvetica"/>
      </a:majorFont>
      <a:minorFont>
        <a:latin typeface="Arial"/>
        <a:ea typeface="Arial"/>
        <a:cs typeface="Arial"/>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9EDEE"/>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treamline">
  <a:themeElements>
    <a:clrScheme name="Streamline">
      <a:dk1>
        <a:srgbClr val="000000"/>
      </a:dk1>
      <a:lt1>
        <a:srgbClr val="FFFFFF"/>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Helvetica"/>
        <a:ea typeface="Helvetica"/>
        <a:cs typeface="Helvetica"/>
      </a:majorFont>
      <a:minorFont>
        <a:latin typeface="Arial"/>
        <a:ea typeface="Arial"/>
        <a:cs typeface="Arial"/>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9EDEE"/>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E9EDEE"/>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